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2" r:id="rId5"/>
  </p:sldMasterIdLst>
  <p:notesMasterIdLst>
    <p:notesMasterId r:id="rId36"/>
  </p:notesMasterIdLst>
  <p:handoutMasterIdLst>
    <p:handoutMasterId r:id="rId37"/>
  </p:handoutMasterIdLst>
  <p:sldIdLst>
    <p:sldId id="387" r:id="rId6"/>
    <p:sldId id="289" r:id="rId7"/>
    <p:sldId id="340" r:id="rId8"/>
    <p:sldId id="370" r:id="rId9"/>
    <p:sldId id="342" r:id="rId10"/>
    <p:sldId id="372" r:id="rId11"/>
    <p:sldId id="343" r:id="rId12"/>
    <p:sldId id="344" r:id="rId13"/>
    <p:sldId id="371" r:id="rId14"/>
    <p:sldId id="345" r:id="rId15"/>
    <p:sldId id="378" r:id="rId16"/>
    <p:sldId id="379" r:id="rId17"/>
    <p:sldId id="380" r:id="rId18"/>
    <p:sldId id="381" r:id="rId19"/>
    <p:sldId id="382" r:id="rId20"/>
    <p:sldId id="383" r:id="rId21"/>
    <p:sldId id="377" r:id="rId22"/>
    <p:sldId id="308" r:id="rId23"/>
    <p:sldId id="307" r:id="rId24"/>
    <p:sldId id="373" r:id="rId25"/>
    <p:sldId id="309" r:id="rId26"/>
    <p:sldId id="310" r:id="rId27"/>
    <p:sldId id="374" r:id="rId28"/>
    <p:sldId id="346" r:id="rId29"/>
    <p:sldId id="313" r:id="rId30"/>
    <p:sldId id="312" r:id="rId31"/>
    <p:sldId id="375" r:id="rId32"/>
    <p:sldId id="314" r:id="rId33"/>
    <p:sldId id="315" r:id="rId34"/>
    <p:sldId id="386" r:id="rId35"/>
  </p:sldIdLst>
  <p:sldSz cx="6767513" cy="69119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47A31E-9016-7837-E515-8590131A3342}" name="Charlene MARTINEAU" initials="CM" userId="S::M05722@bpifrance.fr::7ae76e72-c0cc-4520-b49f-8bb30800e54f" providerId="AD"/>
  <p188:author id="{8E634D20-0993-86F2-2AE5-1A411FBA3389}" name="Saad SEMLALI" initials="SS" userId="S::m30329@bpifrance.fr::24f63539-fc7b-4123-8d58-af8dabd18122" providerId="AD"/>
  <p188:author id="{E6007761-C8E3-1A42-AA5E-98E2D2044AAB}" name="Johanna MAUSSION" initials="JM" userId="S::M55738@bpifrance.fr::2d7967f1-bb77-4ea6-9613-4618168ec795" providerId="AD"/>
  <p188:author id="{FCDB15C3-4E02-F6E2-A4AE-269A81DC402B}" name="Charlene MARTINEAU" initials="CM" userId="S::m05722@bpifrance.fr::7ae76e72-c0cc-4520-b49f-8bb30800e54f" providerId="AD"/>
  <p188:author id="{6CB5CBEB-3B74-CE94-D199-E9F2F473EDD3}" name="Johanna MAUSSION" initials="JM" userId="S::m55738@bpifrance.fr::2d7967f1-bb77-4ea6-9613-4618168ec7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041"/>
    <a:srgbClr val="47AAF3"/>
    <a:srgbClr val="FECE00"/>
    <a:srgbClr val="47A2D9"/>
    <a:srgbClr val="FFCD01"/>
    <a:srgbClr val="FFCD00"/>
    <a:srgbClr val="4F9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6BD75C-F6AC-4B7C-5252-2A63DA839AE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FA1A5-DEDD-1484-CFA4-523FDC2A7C3B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696E07A-E111-41AA-AFA3-509D809DF313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EBFEE-6B6B-99C8-0298-9D99137BFC2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C763C-E5F7-F5AD-A353-A5157EF65A94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068A9B-8F32-48E0-A15D-C5F4484906D3}" type="slidenum">
              <a:t>‹N°›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Espace réservé de l'en-tête 1">
            <a:extLst>
              <a:ext uri="{FF2B5EF4-FFF2-40B4-BE49-F238E27FC236}">
                <a16:creationId xmlns:a16="http://schemas.microsoft.com/office/drawing/2014/main" id="{ADCF858E-0914-CA9A-77B7-BA9206A7B332}"/>
              </a:ext>
            </a:extLst>
          </p:cNvPr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7" name="Espace réservé de la date 2">
            <a:extLst>
              <a:ext uri="{FF2B5EF4-FFF2-40B4-BE49-F238E27FC236}">
                <a16:creationId xmlns:a16="http://schemas.microsoft.com/office/drawing/2014/main" id="{75B3ECAB-FA00-2782-3FBC-65256A9F138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1FE1C47-B2A2-4E4D-A242-678C1FF9A730}" type="datetime1"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27/06/2025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4E7238DC-4D83-9FA9-0A4C-75B9D5B59E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737BC3E2-8E03-B0B0-8417-5EB5B31B27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3D64EF7-30DC-4121-AE36-4E207BA90AAF}" type="slidenum">
              <a:t>‹N°›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16097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B43A4-F0A6-42A1-B7D0-CEDDB8A913B1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917700" y="1143000"/>
            <a:ext cx="3022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C1C92-19C6-4266-823C-E3F4F64155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95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C1C92-19C6-4266-823C-E3F4F64155C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2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6C7328B1-8CF0-956A-42AD-93FE9FAA8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70AD9A5-6FB0-BEE7-67E6-FABEBC740DA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EAD436C-F988-636E-9F5C-6722EDFA4C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3692FEC-B9DC-0F4A-0CA3-BFF39C58B31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268CD4-DA33-BC88-D0AF-6859BE1D6D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32984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1469C9-A9BB-7860-5C4F-B2F002E1E7D4}"/>
              </a:ext>
            </a:extLst>
          </p:cNvPr>
          <p:cNvSpPr/>
          <p:nvPr userDrawn="1"/>
        </p:nvSpPr>
        <p:spPr>
          <a:xfrm>
            <a:off x="0" y="0"/>
            <a:ext cx="6767513" cy="6911975"/>
          </a:xfrm>
          <a:prstGeom prst="rect">
            <a:avLst/>
          </a:prstGeom>
          <a:noFill/>
          <a:ln w="76200">
            <a:solidFill>
              <a:srgbClr val="FFC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6BDC65A-6B85-A058-2671-710DA77F5A3E}"/>
              </a:ext>
            </a:extLst>
          </p:cNvPr>
          <p:cNvGrpSpPr/>
          <p:nvPr userDrawn="1"/>
        </p:nvGrpSpPr>
        <p:grpSpPr>
          <a:xfrm>
            <a:off x="-703303" y="5533356"/>
            <a:ext cx="2628098" cy="1919026"/>
            <a:chOff x="-27832" y="4774404"/>
            <a:chExt cx="2628098" cy="1919026"/>
          </a:xfrm>
        </p:grpSpPr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A5278B06-AC51-F743-96CE-8EB6F5DCB7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187" y="5310059"/>
              <a:ext cx="1390664" cy="1383371"/>
            </a:xfrm>
            <a:prstGeom prst="line">
              <a:avLst/>
            </a:prstGeom>
            <a:ln w="12065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96FFF69-FC84-7F6C-7A49-E9FA933F5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792" y="5724584"/>
              <a:ext cx="989511" cy="968846"/>
            </a:xfrm>
            <a:prstGeom prst="line">
              <a:avLst/>
            </a:prstGeom>
            <a:ln w="381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3B104CC-8902-0287-4EBC-F938646AD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244" y="5208737"/>
              <a:ext cx="618864" cy="615878"/>
            </a:xfrm>
            <a:prstGeom prst="line">
              <a:avLst/>
            </a:prstGeom>
            <a:ln w="254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5E8963A-1A96-44DE-4810-9D287B3DA588}"/>
                </a:ext>
              </a:extLst>
            </p:cNvPr>
            <p:cNvCxnSpPr/>
            <p:nvPr/>
          </p:nvCxnSpPr>
          <p:spPr>
            <a:xfrm flipV="1">
              <a:off x="1063358" y="4774404"/>
              <a:ext cx="1536908" cy="1552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690F8A3-B7F6-3184-83F0-9D91E363E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7832" y="5353344"/>
              <a:ext cx="530067" cy="5054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DDDABD3D-C974-3E32-F457-D8D0346ECA5B}"/>
              </a:ext>
            </a:extLst>
          </p:cNvPr>
          <p:cNvGrpSpPr/>
          <p:nvPr userDrawn="1"/>
        </p:nvGrpSpPr>
        <p:grpSpPr>
          <a:xfrm>
            <a:off x="5739649" y="-652143"/>
            <a:ext cx="1572253" cy="2311266"/>
            <a:chOff x="10686553" y="4546734"/>
            <a:chExt cx="1572253" cy="2311266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B64B4AB-A72D-9F7E-A418-31F5B2A827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4546734"/>
              <a:ext cx="1572253" cy="1566506"/>
            </a:xfrm>
            <a:prstGeom prst="line">
              <a:avLst/>
            </a:prstGeom>
            <a:ln w="101600">
              <a:solidFill>
                <a:srgbClr val="54A3D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4354D41-66A1-897C-B457-A81884984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36410" y="5805301"/>
              <a:ext cx="436269" cy="436473"/>
            </a:xfrm>
            <a:prstGeom prst="line">
              <a:avLst/>
            </a:prstGeom>
            <a:ln w="25400">
              <a:solidFill>
                <a:srgbClr val="FFCD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6147FB6-DB36-3F69-BC59-3EDA41F12B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3" y="5329987"/>
              <a:ext cx="1505447" cy="15280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173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BD0A-3524-90A9-5769-81A8E0602B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749CC-C58F-0BD7-9C28-3C70F395E5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CC0F-2DF8-AC22-3B98-94B3324CB1C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DCAC37-460D-44BC-A30C-2DD48A4688A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DB8E6-320C-97B0-95DE-77A3556C42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6F3B-CB12-BC49-1D52-2800222CD3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EB65C0-D8ED-4EA2-A51E-3CD587DA017C}" type="slidenum">
              <a:t>‹N°›</a:t>
            </a:fld>
            <a:endParaRPr lang="fr-FR"/>
          </a:p>
        </p:txBody>
      </p:sp>
      <p:sp>
        <p:nvSpPr>
          <p:cNvPr id="7" name="AutoShape 2" descr="Portail de veille sur les conditions de travail">
            <a:extLst>
              <a:ext uri="{FF2B5EF4-FFF2-40B4-BE49-F238E27FC236}">
                <a16:creationId xmlns:a16="http://schemas.microsoft.com/office/drawing/2014/main" id="{001F290D-8AD1-0D64-1D10-180BB9502A59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00087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76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>
            <a:extLst>
              <a:ext uri="{FF2B5EF4-FFF2-40B4-BE49-F238E27FC236}">
                <a16:creationId xmlns:a16="http://schemas.microsoft.com/office/drawing/2014/main" id="{33FBB70A-6BD4-A9B1-34D2-9E353671FD69}"/>
              </a:ext>
            </a:extLst>
          </p:cNvPr>
          <p:cNvSpPr/>
          <p:nvPr/>
        </p:nvSpPr>
        <p:spPr>
          <a:xfrm>
            <a:off x="0" y="-137598"/>
            <a:ext cx="678535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7821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625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70999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68746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CD849-3B6C-36C5-E2F0-AD31EFBB23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AB62B-8E23-1648-3E12-091AAE62EE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E6CFF-5BDA-FCBD-90AB-1CC60E4799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36FD117-543C-4020-B6F4-63F91B434B8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D19E7-9ED5-8365-CDF2-0F3920545C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31893-C538-7655-1654-8EE37C75CE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95974C-1935-413F-838C-5AD1916C862A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3812AE7F-6586-AE57-03A0-46A7A03A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AutoShape 2" descr="Portail de veille sur les conditions de travail">
            <a:extLst>
              <a:ext uri="{FF2B5EF4-FFF2-40B4-BE49-F238E27FC236}">
                <a16:creationId xmlns:a16="http://schemas.microsoft.com/office/drawing/2014/main" id="{19AED2DE-22FF-36FC-0E59-56A9A72EB00E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12AABC3E-669F-1118-81C4-D2A43754869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1DAC564-3B4E-FE57-0527-50E0739F9307}"/>
              </a:ext>
            </a:extLst>
          </p:cNvPr>
          <p:cNvSpPr/>
          <p:nvPr userDrawn="1"/>
        </p:nvSpPr>
        <p:spPr>
          <a:xfrm>
            <a:off x="0" y="-13759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DAC85AFC-4B55-34DF-3AA0-F35460249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9210" y="105487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894CB04D-3D0A-3719-5BC2-DD6D344EB8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4720" y="179747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C072E48-B335-83B0-6C4E-FDF7EE9408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1232" y="155423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DAD819E-148C-62FE-392B-08AEB88FAE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17485" y="125244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AD46357-EE37-47FE-81A8-8CE233F76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5726" y="-6636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3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3951ED8-99A4-0A93-D89C-F98AA18F520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FFEF564-D702-2DB3-B0EB-B8FF4DC1FD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8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D1FF17D-7104-603B-7655-3234BF5B5AF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48AC331-8DED-8F7D-BC8E-57A6F29C721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66140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25FB14CA-17C3-CB45-3057-1EAB953BE7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7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14194C-DFA7-1FD9-1571-5CA264F05A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5EABDE5-D4BA-118D-CB7A-CF425878D0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6864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3"/>
            <a:ext cx="6821588" cy="623994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B7EBF4CD-8584-1D5B-71F7-688B40B87B74}"/>
              </a:ext>
            </a:extLst>
          </p:cNvPr>
          <p:cNvSpPr/>
          <p:nvPr userDrawn="1"/>
        </p:nvSpPr>
        <p:spPr>
          <a:xfrm>
            <a:off x="-2" y="6137580"/>
            <a:ext cx="6785350" cy="788000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ED500D7-FAF4-5C97-DFBE-B5E59A57E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78780" y="0"/>
            <a:ext cx="1513164" cy="4398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ACC37EE-9122-3FA4-37F3-5D40A83EE6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33539" t="10987" r="6901" b="11107"/>
          <a:stretch/>
        </p:blipFill>
        <p:spPr>
          <a:xfrm>
            <a:off x="1810639" y="6367243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0A6B126-4218-F13A-32F0-D0D73D8E25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454904" y="637576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C8C85C9-779B-ADD6-0426-B21FD9DD087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40159" y="628561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45766511-8CEC-7DDB-759C-4047C813C5F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r="7473" b="9788"/>
          <a:stretch/>
        </p:blipFill>
        <p:spPr>
          <a:xfrm>
            <a:off x="286340" y="6202971"/>
            <a:ext cx="773208" cy="68039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53330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8E84FA70-846D-394C-8A9F-2C8E121DB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DFAEF80B-E9E3-CADD-4597-D097D56B3119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651B351C-D1B8-C5C1-1EEB-9F98CF251EA7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D6C1A49-4934-D7F4-324F-81C90868F1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8537" y="18193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200870A-1C2C-9D3C-33E6-2CB96BA26E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397759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DE073D3-6C52-7D95-16FF-D4CE237A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005" y="72464"/>
            <a:ext cx="1395269" cy="41103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32049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4D9EB048-DD99-7B03-8875-4B8F1A810D2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74CC28-301E-0784-4B8A-DE2D31350F9A}"/>
              </a:ext>
            </a:extLst>
          </p:cNvPr>
          <p:cNvSpPr/>
          <p:nvPr userDrawn="1"/>
        </p:nvSpPr>
        <p:spPr>
          <a:xfrm>
            <a:off x="18150" y="-359788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72F6E355-3751-4CAD-1C82-DE4592975C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77360" y="-116703"/>
            <a:ext cx="802409" cy="3313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5EB7CFF7-E68D-C269-1F83-E824006348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2870" y="-42443"/>
            <a:ext cx="1238969" cy="2527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01038B64-DBC9-A503-3939-52A1E5341F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09382" y="-66767"/>
            <a:ext cx="863515" cy="25397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2EA49E73-4A91-6792-132F-3E701E51734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35635" y="-96946"/>
            <a:ext cx="1227954" cy="36174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9D44D5D-F226-EB05-B330-7FBAA21CEC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73876" y="-288554"/>
            <a:ext cx="788882" cy="71200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11213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CE8494BF-DA5C-A019-E7BF-DBEAF5AFF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D0D4680D-A6B3-D06F-758A-B52BBAFFAA46}"/>
              </a:ext>
            </a:extLst>
          </p:cNvPr>
          <p:cNvSpPr/>
          <p:nvPr userDrawn="1"/>
        </p:nvSpPr>
        <p:spPr>
          <a:xfrm>
            <a:off x="-36240" y="-134914"/>
            <a:ext cx="6821588" cy="909310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BD8443F2-EB2E-739A-1754-FFAB8601F2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850788" y="160316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76AB931-4A52-478D-C0FC-D715E0AD27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32872" y="21804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961A090-7500-AA9A-83EA-FC7EBDDD90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8039" y="2173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26A1F53-8CBF-19AE-0EC2-F35D5F9A9C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97019" y="18463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E50DAB0-6A07-0326-374C-88F2B9AFDAC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30049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68867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1095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568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973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595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4105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X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3A8E3-00B7-FA78-D8B6-D2F0C82C20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B810D-438A-7BE3-E5E2-1110D18B40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1115E-B5FD-10EF-7EF7-634A47F3B95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052299-7498-4DFE-B99F-334068A30CBD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13AE-7393-C8A1-6172-3AB7F8485A6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6EA50-EABD-5117-55F1-3137596FDDA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FA6D84-E86A-437D-86EC-A89F6A8ED06D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97CD1A73-5F3F-030F-24D4-CA4B4A17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06DA221A-4F5E-3F58-E119-C58E0793FCB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5A140512-F402-22AB-9BF6-73E1D63C4EAA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A35E40DA-4BC9-D305-E75D-79D4F9F72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961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DA38C10-0827-6404-89AF-ECEF84AA7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874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8D70CED-4506-F545-938C-53E8EFFC9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26708B6-8E42-7D54-ED9B-71BEA5E9CFE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B977584B-9280-35BD-CCA4-2D50164CF7AE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8259758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B31F-BD8A-E158-4865-98C9EC2566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CC54C-2347-F7AB-7632-58BBC72225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6C390-F17B-A42A-0194-80C5FBEDD4C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6103D1-C2BB-486D-BCE6-8640B900AB05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825F-AEF7-5068-3B4C-8B3580B90E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D3AE-E7B8-511A-0349-F85459421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DFA47-0488-47D9-94E6-D58CF881BBC2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AF596DD2-D1B7-4717-9919-2494B0E9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600"/>
            <a:ext cx="6785349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B318C000-EA81-4DF1-D916-16DD680DF526}"/>
              </a:ext>
            </a:extLst>
          </p:cNvPr>
          <p:cNvSpPr/>
          <p:nvPr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FA6C152F-2E18-58B0-94ED-49548F1D349B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FCF04B7-FD7E-6E02-3438-EACC6CDC09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14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294F51B-152D-73F3-F5C6-655170D9DA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5096" y="21805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4B61A002-88A6-CD66-FF95-52F77B952C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AE0C178-155E-43B7-B128-D3AD555B464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11096B7-2D3A-CDD2-55AF-51BD1465B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33539" t="10987" r="6901" b="11107"/>
          <a:stretch/>
        </p:blipFill>
        <p:spPr>
          <a:xfrm>
            <a:off x="1224919" y="176387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2B1057A-82B9-EF91-60F9-D0F0FB1676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83286" y="-25199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583206870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XE 1 - J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A19EF98-4D2C-6527-D420-B2966404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35180320-BCE1-0853-BF3A-A380F7EA6C4D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D358B4C-87E7-D4D8-9DE3-CE67A5CECFD2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0CE95828-3BBE-DE2D-3773-A0097323E9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0993" y="182588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0A737F-15A4-3803-8895-7E2650AF1D2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24779" y="22050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413B74-4C71-57E4-86CC-6B41FEC5FE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30846" y="16342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A2E51EE-F0B4-AF1D-73FC-7B5620AE33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93984" y="-60660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800101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F3E4AA5B-6283-3477-A46E-2F07E2144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CE398E8F-A61C-AFBB-F5F5-1B02CB77E6F9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A7A1DE21-E793-290E-E8A0-285705435C1B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D4FB0CD-2239-6B13-E578-5DD223FD29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66545" y="16473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E33A6B7-7471-5B57-EC1F-E7A970EEFB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88531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7562D9AA-3D28-43E8-AE05-57FD375B3A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12582" y="12486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BFBE1E6-A09D-100D-6923-43A0ACAACF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27479279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A452DB19-9930-EC39-566E-E28A2C2D673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id="{1908F53F-C48B-983C-9030-00240672171F}"/>
              </a:ext>
            </a:extLst>
          </p:cNvPr>
          <p:cNvSpPr/>
          <p:nvPr userDrawn="1"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1E574467-CC06-320A-DEC4-4ABA7EF512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3568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6D3A7E2-1D10-9BF3-AE3F-8A8939FEAD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61507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DDB7A892-9ACF-6F3A-516B-4115DC6CBF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C1D1B9-36A6-8FF8-47B3-8F45D47EB14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11872962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A982F880-3452-5931-9589-0DC857068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1FE96D6E-D414-3C1C-4000-FF4B3A965C27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04730E9-F6E4-5333-1C8A-D7D46D627B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3568" y="182596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FAE1B9A6-C91F-67B9-B143-88DBADFB96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61507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DD7FC06-1BDA-55AB-EB71-3DE59C58866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538FE79-C133-6B71-8078-4A6AE4EEF0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84844277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0896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A010EE65-82B7-B1AE-6E65-035B9B7174C7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DCDF015E-267D-2ABB-F742-B31561526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3478552-011B-9A26-4733-84E05A2B5D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93842" y="20027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CA2DFE1-2577-8F32-9340-AA103A0E0F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D2E2D8D-21B2-F7EB-A6FF-D01A03F4136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00922464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5A4D-B535-E5B7-9A3D-14D594CD23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6BE67-AD57-D397-E742-1832D26413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18877-0AF7-CF19-3D14-C4C1656755F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E841C2-99A9-47EC-8632-F0651E9A1E93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30E0-5C1E-3378-9394-7AD7D1B453E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11E-588F-28A0-1BD3-58A6FDE6D8C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A6EB0E-F3E1-407D-9383-2434B3C404E8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C10A0035-4765-27DA-5AD2-72B7BF644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502236DE-4696-E37B-CF5A-34785A97A025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0F4E1239-BE09-AFAF-F03A-49FEEC88FDC2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4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7B6AFF78-A9C7-9D92-0FE0-6F9D28D4AA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97377" y="137598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E3ADC05-86F1-2AB5-88DC-07188CEE24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74905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8ABCA23-9B0F-2800-1A10-D3FDAEED4BD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A72B2CC7-1BC6-6FB7-3674-7846F481FF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10227966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7DB2396-F1DB-EF6D-1210-DB4A2AFAD7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A7C6A7-0B6D-B72F-E763-E48DE3DE48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67646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863B311-AF03-6122-878B-3766E79C46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83AD6E2C-7A49-E4B3-AFFB-7FFE21C7D82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52080137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E2DC8F57-6ABA-D0DB-E8F9-41F6F2CF1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424F3CC0-E92F-C51D-D2B9-CA53B91A339A}"/>
              </a:ext>
            </a:extLst>
          </p:cNvPr>
          <p:cNvSpPr/>
          <p:nvPr/>
        </p:nvSpPr>
        <p:spPr>
          <a:xfrm>
            <a:off x="3" y="-137590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AAFD43E-3388-4F4F-E175-0C39B2AD056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6324711-B325-D92A-3FB6-5079209C3A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5142" y="180773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1C77D3D-BAD1-AF42-281D-228D015FF9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36767" y="18259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E623BC9-C2B6-D87E-2640-AA42B949E81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09271" y="124860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20C180EB-9E23-F483-B615-FF5B23F87F5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3217255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C9EC7525-4CA1-210A-C150-44E59F0C6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805B7235-9F10-F4C8-489D-1778BD70C612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74C3754-6AAD-5BB7-CDBF-EBCA7A1E8AA8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39C538BE-7046-9132-0609-D64E950486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008" y="201580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EFF85A61-B170-4C26-2510-3117EA6902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93842" y="1819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F17C3EA0-48D6-915C-634E-1D49B26B658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EC7C2DEB-58BB-E955-243A-8AA1102B81A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862214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218C3E-826B-389C-0F93-9397BFE22A90}"/>
              </a:ext>
            </a:extLst>
          </p:cNvPr>
          <p:cNvSpPr/>
          <p:nvPr userDrawn="1"/>
        </p:nvSpPr>
        <p:spPr>
          <a:xfrm>
            <a:off x="-12441" y="6324599"/>
            <a:ext cx="678535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11A039B6-2489-B141-E7D7-A8086A49BC3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21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00206E86-B766-40E4-0047-1BC8484849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2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4BDC5E48-CCA3-AA18-6562-5C32DEA6A8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63482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3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844392-6C35-B8C5-3AAB-CDBED1737EB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86750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4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CB70ACC9-DE61-44AE-C58A-0A15098CCB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0BF350B2-7915-C2AD-8704-A4AEB7C494E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A6C9779-26B8-DC75-2427-360A437C55C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4551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51340200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1F69CDF5-6BC4-2F71-3D45-746C29C0E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384C38FC-71E2-DE92-B921-035BE4439100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8C9C9CDF-E79C-5DBC-E0D2-7FCA458DABFD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2CF877F-A5A6-B49C-98E3-5748ED985F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840" y="144119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2A23A8F-07C1-023B-E2D1-11641EDFDB6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79206" y="163429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A7C7BD0-B2F4-2B81-1588-56C5F8B768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06348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83EDE17-C13C-B448-DE62-B032485717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32284154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89279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041556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08" y="143465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829" y="86384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Rectangle 16">
            <a:extLst>
              <a:ext uri="{FF2B5EF4-FFF2-40B4-BE49-F238E27FC236}">
                <a16:creationId xmlns:a16="http://schemas.microsoft.com/office/drawing/2014/main" id="{EE55E14C-CD7E-E11B-21F1-685800AE05D8}"/>
              </a:ext>
            </a:extLst>
          </p:cNvPr>
          <p:cNvSpPr/>
          <p:nvPr userDrawn="1"/>
        </p:nvSpPr>
        <p:spPr>
          <a:xfrm>
            <a:off x="0" y="6496386"/>
            <a:ext cx="6767510" cy="415589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1544550304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1E73-049C-151B-01BE-C80910BB46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1744" y="1723195"/>
            <a:ext cx="5836980" cy="2875184"/>
          </a:xfrm>
        </p:spPr>
        <p:txBody>
          <a:bodyPr anchor="b"/>
          <a:lstStyle>
            <a:lvl1pPr>
              <a:defRPr sz="4441"/>
            </a:lvl1pPr>
          </a:lstStyle>
          <a:p>
            <a:pPr lvl="0"/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15DD49-CB48-2F1D-0079-C0A6A20AE4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1744" y="4625583"/>
            <a:ext cx="5836980" cy="1511996"/>
          </a:xfrm>
        </p:spPr>
        <p:txBody>
          <a:bodyPr/>
          <a:lstStyle>
            <a:lvl1pPr marL="0" indent="0">
              <a:buNone/>
              <a:defRPr sz="1776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43060-ABD9-4700-993F-CD1EB2777F3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4238FC-0D96-421C-A98F-D72B316660CC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88263-ABF6-57AF-E776-E9EE23DE6A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79CE3-2CBD-362F-A07E-1F49D370E61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E238539-3075-4E5E-8386-4DE3FD20E6F4}" type="slidenum">
              <a:t>‹N°›</a:t>
            </a:fld>
            <a:endParaRPr lang="fr-FR"/>
          </a:p>
        </p:txBody>
      </p:sp>
      <p:pic>
        <p:nvPicPr>
          <p:cNvPr id="7" name="Image 15" descr="Une image contenant tissu, jaune&#10;&#10;Description générée automatiquement">
            <a:extLst>
              <a:ext uri="{FF2B5EF4-FFF2-40B4-BE49-F238E27FC236}">
                <a16:creationId xmlns:a16="http://schemas.microsoft.com/office/drawing/2014/main" id="{0205A134-612F-1C70-D72B-61E5CFE01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598"/>
            <a:ext cx="6767510" cy="70495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91FB7BC4-69F8-DA25-F764-F63C63744461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AutoShape 2" descr="Portail de veille sur les conditions de travail">
            <a:extLst>
              <a:ext uri="{FF2B5EF4-FFF2-40B4-BE49-F238E27FC236}">
                <a16:creationId xmlns:a16="http://schemas.microsoft.com/office/drawing/2014/main" id="{14454676-9F53-9F01-674E-DDB9B6CF75CF}"/>
              </a:ext>
            </a:extLst>
          </p:cNvPr>
          <p:cNvSpPr/>
          <p:nvPr/>
        </p:nvSpPr>
        <p:spPr>
          <a:xfrm>
            <a:off x="3230566" y="3303590"/>
            <a:ext cx="304796" cy="3047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B337E3-00CD-8282-C390-DF9DFF14B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0119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071EDF6-02C5-AD63-3297-250BC4D55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D3123A00-AC76-8A4D-F0E6-0CFE8778582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26171824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CFCC338B-030A-8B41-D0A2-00A31AC9E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6651CFE2-C0F6-4D30-C924-77DC5DBF9194}"/>
              </a:ext>
            </a:extLst>
          </p:cNvPr>
          <p:cNvSpPr/>
          <p:nvPr/>
        </p:nvSpPr>
        <p:spPr>
          <a:xfrm>
            <a:off x="0" y="-137598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CA07767D-5E71-4E5B-F6C4-5C65610D2F44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5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F5A75D75-AA53-8C9D-3E76-C32EC8C533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5" y="1466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BC9858A9-AA8D-54A7-1217-89E364721C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49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B8D86EB-2DE6-0016-176F-89FD1B014F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86384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016694483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27116119-F10C-F3A8-82FF-452E6A30B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4">
            <a:extLst>
              <a:ext uri="{FF2B5EF4-FFF2-40B4-BE49-F238E27FC236}">
                <a16:creationId xmlns:a16="http://schemas.microsoft.com/office/drawing/2014/main" id="{25EE5106-DACC-14B5-5C42-913AD6BEFBA3}"/>
              </a:ext>
            </a:extLst>
          </p:cNvPr>
          <p:cNvSpPr/>
          <p:nvPr/>
        </p:nvSpPr>
        <p:spPr>
          <a:xfrm>
            <a:off x="3" y="-152296"/>
            <a:ext cx="6767510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39FC7BE7-8B24-04ED-C1A6-AD59BB5F6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93842" y="132371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6C4D0964-1CE3-9770-217D-0634F8C2E3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B388AB99-BAA0-4580-79B8-6EFAB8DC28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30729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97579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9B9A0FA-D132-9CE2-32A8-E666D32FA6A0}"/>
              </a:ext>
            </a:extLst>
          </p:cNvPr>
          <p:cNvSpPr/>
          <p:nvPr userDrawn="1"/>
        </p:nvSpPr>
        <p:spPr>
          <a:xfrm>
            <a:off x="-1" y="6496386"/>
            <a:ext cx="6839739" cy="54846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865C47D5-69DF-1DCD-9EF8-3570B37597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7163" y="218153"/>
            <a:ext cx="1014272" cy="2983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C0CC1D82-EB27-9DE3-0771-927081DF14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99583" y="0"/>
            <a:ext cx="926609" cy="83630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8E5406CB-6C3D-245C-63F5-6AC7983C9DD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91565"/>
            <a:ext cx="1442338" cy="42490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464452983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039DAF86-BADE-3248-6B02-9E905E66F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8">
            <a:extLst>
              <a:ext uri="{FF2B5EF4-FFF2-40B4-BE49-F238E27FC236}">
                <a16:creationId xmlns:a16="http://schemas.microsoft.com/office/drawing/2014/main" id="{FE0AD923-59CF-1622-5C12-6BEE0A19C6E6}"/>
              </a:ext>
            </a:extLst>
          </p:cNvPr>
          <p:cNvSpPr/>
          <p:nvPr/>
        </p:nvSpPr>
        <p:spPr>
          <a:xfrm>
            <a:off x="0" y="-137598"/>
            <a:ext cx="6839739" cy="83116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7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1C237831-62EC-9587-F02F-4448B95205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6" y="143466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C6318E5-B4EB-7F66-A647-EB9E937B800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89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9F07B6DD-0385-470F-A5A9-24B0D754CB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59926501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 userDrawn="1"/>
        </p:nvSpPr>
        <p:spPr>
          <a:xfrm>
            <a:off x="0" y="-137598"/>
            <a:ext cx="6767510" cy="861488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6017244-908D-F258-C833-F589AF1FDC4B}"/>
              </a:ext>
            </a:extLst>
          </p:cNvPr>
          <p:cNvSpPr/>
          <p:nvPr userDrawn="1"/>
        </p:nvSpPr>
        <p:spPr>
          <a:xfrm>
            <a:off x="-1" y="6496386"/>
            <a:ext cx="6767511" cy="56514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AF592FC0-81A3-DCA9-19BB-631ADF3FDD90}"/>
              </a:ext>
            </a:extLst>
          </p:cNvPr>
          <p:cNvSpPr/>
          <p:nvPr userDrawn="1"/>
        </p:nvSpPr>
        <p:spPr>
          <a:xfrm>
            <a:off x="3" y="-137598"/>
            <a:ext cx="6767510" cy="89182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9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55D33236-8B8A-BDF8-BD4C-FBC2214316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8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3895DA35-260F-569B-E098-0C30F0C37D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92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32D96966-E0B7-AB7D-771F-3C2C8523087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14199222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8" descr="Une image contenant Caractère coloré, jaune, art, conception&#10;&#10;Description générée automatiquement">
            <a:extLst>
              <a:ext uri="{FF2B5EF4-FFF2-40B4-BE49-F238E27FC236}">
                <a16:creationId xmlns:a16="http://schemas.microsoft.com/office/drawing/2014/main" id="{B3BF2F41-4E02-5B2D-C265-FC5F1A0C46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691197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A569236B-B1D4-055C-296B-2180DF04DC84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0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84760389-F895-D1C0-320C-9E58E10F36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56987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B205DC83-AA5E-8BA0-4085-B76663770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62618" y="21739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4929E4B6-F63C-4E24-C050-4637E0BBD8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30696" y="21674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1E871CEE-8C16-F0E6-0AA4-8D17EE89B5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401057" y="15966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F2730912-B45E-5469-C633-7C43CE3C0E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5617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9119C734-8983-3BEE-6C93-347D8E7850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65686" y="-258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7530114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3B4A602F-DA2F-7787-E7C2-4238799AB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16">
            <a:extLst>
              <a:ext uri="{FF2B5EF4-FFF2-40B4-BE49-F238E27FC236}">
                <a16:creationId xmlns:a16="http://schemas.microsoft.com/office/drawing/2014/main" id="{77B2D3D4-76FF-68EE-08C3-DFC53B17A667}"/>
              </a:ext>
            </a:extLst>
          </p:cNvPr>
          <p:cNvSpPr/>
          <p:nvPr/>
        </p:nvSpPr>
        <p:spPr>
          <a:xfrm>
            <a:off x="3" y="-137598"/>
            <a:ext cx="6767510" cy="891822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4" name="Image 27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27EA50B-4712-5B0B-9674-876574762A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26398" y="189452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18613894-D829-A36D-C61F-7BDEA043EB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182892" y="-60652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7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147E12E-68E5-6D63-DEB6-866D1610CD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283854" y="132371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17470711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419542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0310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2731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9343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3888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69982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03" y="-44451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C8766032-0B1D-B6E7-2B74-A7EE676A3C3A}"/>
              </a:ext>
            </a:extLst>
          </p:cNvPr>
          <p:cNvSpPr/>
          <p:nvPr userDrawn="1"/>
        </p:nvSpPr>
        <p:spPr>
          <a:xfrm>
            <a:off x="-12441" y="6324599"/>
            <a:ext cx="6785350" cy="676276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4E3BDCA-4EE1-6210-BF2E-021ADEE846A1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6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134F9FAE-9A96-6B85-65F9-80D3771C88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234103" y="76795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C72581D9-53DB-6F98-2C80-C4811725A3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11762" y="118457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7F743A29-E332-AB6E-61AC-C299325A0C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83195" y="117803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0A256B-E47F-B50A-05B7-AF45B82D15D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208273" y="-44451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0AFF9481-4A2F-2975-7567-0C1A8A4A64B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56910" y="60722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3121992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0" descr="Une image contenant conception, Dessin d’enfant, art&#10;&#10;Description générée automatiquement">
            <a:extLst>
              <a:ext uri="{FF2B5EF4-FFF2-40B4-BE49-F238E27FC236}">
                <a16:creationId xmlns:a16="http://schemas.microsoft.com/office/drawing/2014/main" id="{262DF883-A4B3-D8AD-266F-46769F4BB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767510" cy="70008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id="{7AB8EA64-4749-485E-37D0-FFEB7598FAF3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8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26A4F90C-8BA6-A950-5307-5025BFF702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E41B573-E797-0D24-4AC9-2430D526C7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9592BC2E-14AA-1A9E-0999-4F259DA60E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59B55635-D291-264C-B394-76A615404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7BE1FA50-D3BC-0FEA-3E29-EE73A5EE833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3234509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Rectangle 16">
            <a:extLst>
              <a:ext uri="{FF2B5EF4-FFF2-40B4-BE49-F238E27FC236}">
                <a16:creationId xmlns:a16="http://schemas.microsoft.com/office/drawing/2014/main" id="{D9D02231-28D3-285E-7AA3-C59B956CADFF}"/>
              </a:ext>
            </a:extLst>
          </p:cNvPr>
          <p:cNvSpPr/>
          <p:nvPr userDrawn="1"/>
        </p:nvSpPr>
        <p:spPr>
          <a:xfrm>
            <a:off x="-12441" y="6324599"/>
            <a:ext cx="6852180" cy="614581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5BBC950E-EBA4-966B-F988-BA60ADB11C63}"/>
              </a:ext>
            </a:extLst>
          </p:cNvPr>
          <p:cNvSpPr/>
          <p:nvPr userDrawn="1"/>
        </p:nvSpPr>
        <p:spPr>
          <a:xfrm>
            <a:off x="-36241" y="-134914"/>
            <a:ext cx="6875979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5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C587DED6-DA19-F68C-308A-0A5F049270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90101FCE-870A-6BAC-10D9-3EE497757D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CC995E0C-06CD-5E04-168F-E106293BE3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D88CB4A-F213-CEB7-6A0E-678884CEE88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5727A99-61C8-FA2E-844F-577F9F6DBF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14678853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 descr="Une image contenant Dessin d’enfant, art, conception&#10;&#10;Description générée automatiquement">
            <a:extLst>
              <a:ext uri="{FF2B5EF4-FFF2-40B4-BE49-F238E27FC236}">
                <a16:creationId xmlns:a16="http://schemas.microsoft.com/office/drawing/2014/main" id="{6C3231E9-E941-1A55-BBEB-170DB19EF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2228"/>
            <a:ext cx="6839739" cy="68397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Rectangle 16">
            <a:extLst>
              <a:ext uri="{FF2B5EF4-FFF2-40B4-BE49-F238E27FC236}">
                <a16:creationId xmlns:a16="http://schemas.microsoft.com/office/drawing/2014/main" id="{70D3B951-3C1C-EEC8-C3B3-D580498D8C60}"/>
              </a:ext>
            </a:extLst>
          </p:cNvPr>
          <p:cNvSpPr/>
          <p:nvPr userDrawn="1"/>
        </p:nvSpPr>
        <p:spPr>
          <a:xfrm>
            <a:off x="-36240" y="-134914"/>
            <a:ext cx="6821588" cy="891143"/>
          </a:xfrm>
          <a:prstGeom prst="rect">
            <a:avLst/>
          </a:prstGeom>
          <a:solidFill>
            <a:srgbClr val="FFFFFF"/>
          </a:solidFill>
          <a:ln w="19046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pic>
        <p:nvPicPr>
          <p:cNvPr id="14" name="Picture 2" descr="Kit de communication de l'ANCT | Agence nationale de la cohésion des  territoires">
            <a:extLst>
              <a:ext uri="{FF2B5EF4-FFF2-40B4-BE49-F238E27FC236}">
                <a16:creationId xmlns:a16="http://schemas.microsoft.com/office/drawing/2014/main" id="{9E1336CF-01A7-6B7C-EA4E-2073F693A2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3539" t="10987" r="6901" b="11107"/>
          <a:stretch/>
        </p:blipFill>
        <p:spPr>
          <a:xfrm>
            <a:off x="1002661" y="176389"/>
            <a:ext cx="849991" cy="35105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Image 20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6FFDAC0D-A2C8-B1C9-9CD4-D2A4DCBB8C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3018" y="218051"/>
            <a:ext cx="1312438" cy="2677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Image 21" descr="Une image contenant Police, Graphique, capture d’écran, texte&#10;&#10;Description générée automatiquement">
            <a:extLst>
              <a:ext uri="{FF2B5EF4-FFF2-40B4-BE49-F238E27FC236}">
                <a16:creationId xmlns:a16="http://schemas.microsoft.com/office/drawing/2014/main" id="{BA45715D-58CD-3163-3593-2E1262C73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08276" y="217397"/>
            <a:ext cx="914720" cy="26903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" name="Image 23" descr="Une image contenant texte, horloge, Police, logo&#10;&#10;Description générée automatiquement">
            <a:extLst>
              <a:ext uri="{FF2B5EF4-FFF2-40B4-BE49-F238E27FC236}">
                <a16:creationId xmlns:a16="http://schemas.microsoft.com/office/drawing/2014/main" id="{E4BB0405-0EE2-EE47-C4E2-D6867515639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98476" y="160316"/>
            <a:ext cx="1300770" cy="3831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" name="Image 9" descr="Charte graphique de la communication gouvernementale en France — Wikipédia">
            <a:extLst>
              <a:ext uri="{FF2B5EF4-FFF2-40B4-BE49-F238E27FC236}">
                <a16:creationId xmlns:a16="http://schemas.microsoft.com/office/drawing/2014/main" id="{5F37DF2B-7D59-F28D-2ED0-F8BB6379A47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109350" y="-25198"/>
            <a:ext cx="835661" cy="75422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649294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AA4CE-7B6D-CCAF-ADCD-34E7AF3A13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B3450-F5DE-3277-B19B-CB8430425B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60A1-9B91-BC13-C673-991B5E88878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26A371F0-D77F-4209-92E1-B292DA9A917F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98EE0-6BB3-3566-00B6-58D98BF4619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29625-D244-E739-C5A7-EE0C58B9CD5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4F6ADA7D-09FD-427C-A68B-9B2CBEF80A92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7" r:id="rId2"/>
    <p:sldLayoutId id="2147483705" r:id="rId3"/>
    <p:sldLayoutId id="2147483650" r:id="rId4"/>
    <p:sldLayoutId id="2147483704" r:id="rId5"/>
    <p:sldLayoutId id="2147483652" r:id="rId6"/>
    <p:sldLayoutId id="2147483706" r:id="rId7"/>
    <p:sldLayoutId id="2147483651" r:id="rId8"/>
    <p:sldLayoutId id="2147483707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711" r:id="rId19"/>
    <p:sldLayoutId id="2147483662" r:id="rId20"/>
    <p:sldLayoutId id="2147483663" r:id="rId21"/>
    <p:sldLayoutId id="2147483710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F2D9C8-6101-7D0C-C1DA-75B630E4D2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65265" y="368000"/>
            <a:ext cx="5836980" cy="13359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Accélérateur EMERGENCE  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1BE09-C36C-DD04-5223-13059604F6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5265" y="1839992"/>
            <a:ext cx="5836980" cy="43855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26049-8814-DF7C-F600-438ACD75C85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65265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3F0C3448-8E23-43D5-AFD6-5C71FBE9D96D}" type="datetime1">
              <a:rPr lang="fr-FR"/>
              <a:pPr lvl="0"/>
              <a:t>27/06/2025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A3463-677F-8966-F6E1-A01D3C32BBC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241743" y="6406377"/>
            <a:ext cx="2284034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9BDDA-AC85-0A3A-3893-89CECBFF836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4779559" y="6406377"/>
            <a:ext cx="1522686" cy="3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888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EF526D3C-4D52-4C9D-98D4-18C9EB48D95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61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709" r:id="rId5"/>
    <p:sldLayoutId id="2147483687" r:id="rId6"/>
    <p:sldLayoutId id="2147483688" r:id="rId7"/>
    <p:sldLayoutId id="2147483708" r:id="rId8"/>
    <p:sldLayoutId id="2147483689" r:id="rId9"/>
    <p:sldLayoutId id="2147483715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716" r:id="rId16"/>
    <p:sldLayoutId id="2147483695" r:id="rId17"/>
    <p:sldLayoutId id="2147483712" r:id="rId18"/>
    <p:sldLayoutId id="2147483696" r:id="rId19"/>
    <p:sldLayoutId id="2147483713" r:id="rId20"/>
    <p:sldLayoutId id="2147483697" r:id="rId21"/>
    <p:sldLayoutId id="2147483714" r:id="rId22"/>
    <p:sldLayoutId id="2147483698" r:id="rId23"/>
    <p:sldLayoutId id="2147483699" r:id="rId24"/>
    <p:sldLayoutId id="2147483700" r:id="rId25"/>
    <p:sldLayoutId id="2147483701" r:id="rId26"/>
    <p:sldLayoutId id="2147483702" r:id="rId27"/>
    <p:sldLayoutId id="2147483703" r:id="rId28"/>
  </p:sldLayoutIdLst>
  <p:txStyles>
    <p:titleStyle>
      <a:lvl1pPr marL="0" marR="0" lvl="0" indent="0" algn="l" defTabSz="676747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3256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169191" marR="0" lvl="0" indent="-169191" algn="l" defTabSz="676747" rtl="0" fontAlgn="auto" hangingPunct="1">
        <a:lnSpc>
          <a:spcPct val="90000"/>
        </a:lnSpc>
        <a:spcBef>
          <a:spcPts val="740"/>
        </a:spcBef>
        <a:spcAft>
          <a:spcPts val="0"/>
        </a:spcAft>
        <a:buSzPct val="100000"/>
        <a:buFont typeface="Arial" pitchFamily="34"/>
        <a:buChar char="•"/>
        <a:tabLst/>
        <a:defRPr lang="fr-FR" sz="2072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507565" marR="0" lvl="1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776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845929" marR="0" lvl="2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48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184303" marR="0" lvl="3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1522686" marR="0" lvl="4" indent="-169191" algn="l" defTabSz="676747" rtl="0" fontAlgn="auto" hangingPunct="1">
        <a:lnSpc>
          <a:spcPct val="90000"/>
        </a:lnSpc>
        <a:spcBef>
          <a:spcPts val="370"/>
        </a:spcBef>
        <a:spcAft>
          <a:spcPts val="0"/>
        </a:spcAft>
        <a:buSzPct val="100000"/>
        <a:buFont typeface="Arial" pitchFamily="34"/>
        <a:buChar char="•"/>
        <a:tabLst/>
        <a:defRPr lang="fr-FR" sz="1332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6F87D-8AF8-87A4-8B17-4613E248E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25FED15-FFF9-05A2-B12A-34C5B97E06EF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b="1">
                <a:solidFill>
                  <a:srgbClr val="002060"/>
                </a:solidFill>
                <a:latin typeface="Barlow"/>
              </a:rPr>
              <a:t>Un Vademecum est à votre disposition pour vous aider à rédiger des post sur les réseaux sociaux, utilisez-le ! </a:t>
            </a:r>
            <a:r>
              <a:rPr lang="fr-FR" b="1">
                <a:solidFill>
                  <a:srgbClr val="002060"/>
                </a:solidFill>
                <a:latin typeface="Barlow"/>
                <a:sym typeface="Wingdings" panose="05000000000000000000" pitchFamily="2" charset="2"/>
              </a:rPr>
              <a:t> </a:t>
            </a:r>
            <a:endParaRPr lang="fr-FR" b="1">
              <a:solidFill>
                <a:srgbClr val="002060"/>
              </a:solidFill>
              <a:latin typeface="Barlow"/>
            </a:endParaRPr>
          </a:p>
        </p:txBody>
      </p:sp>
    </p:spTree>
    <p:extLst>
      <p:ext uri="{BB962C8B-B14F-4D97-AF65-F5344CB8AC3E}">
        <p14:creationId xmlns:p14="http://schemas.microsoft.com/office/powerpoint/2010/main" val="23660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FEBB076A-3EE0-326A-3E22-43DEDDA38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864" y="1602860"/>
            <a:ext cx="4331375" cy="234689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10D6DE-A1D3-4BC0-A94A-8BAB9B59E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73F95F35-3DC0-8D39-CE02-14E1F8C1E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093" y="-82296"/>
            <a:ext cx="1416749" cy="76764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349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F05F3-BE5F-3B24-CA39-F9CB927D4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25CF4DBD-5CD8-5C9B-A2C0-919E99A22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084" y="64008"/>
            <a:ext cx="1146767" cy="62136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275409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BA627-7A19-27BF-B75C-4C98691D4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>
            <a:extLst>
              <a:ext uri="{FF2B5EF4-FFF2-40B4-BE49-F238E27FC236}">
                <a16:creationId xmlns:a16="http://schemas.microsoft.com/office/drawing/2014/main" id="{C55D924A-4BD6-D8C7-B2BD-72964E9E9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24" y="722376"/>
            <a:ext cx="2674193" cy="14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3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D86A9-8A11-6FC1-0937-F0FEBA857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62B16157-E8A0-EF3E-49FE-311349B8C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342" y="0"/>
            <a:ext cx="1299446" cy="7040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B573D09-266C-BB8D-934D-3F9F3095F378}"/>
              </a:ext>
            </a:extLst>
          </p:cNvPr>
          <p:cNvSpPr/>
          <p:nvPr/>
        </p:nvSpPr>
        <p:spPr>
          <a:xfrm rot="20987380">
            <a:off x="1849932" y="2389209"/>
            <a:ext cx="3592263" cy="8251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002060"/>
                </a:solidFill>
              </a:rPr>
              <a:t>JURY DE SELECTION</a:t>
            </a:r>
            <a:endParaRPr lang="fr-FR" i="1">
              <a:solidFill>
                <a:srgbClr val="00206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373C39-7E9C-96D7-3500-E53E1416A44D}"/>
              </a:ext>
            </a:extLst>
          </p:cNvPr>
          <p:cNvSpPr/>
          <p:nvPr/>
        </p:nvSpPr>
        <p:spPr>
          <a:xfrm rot="20987380">
            <a:off x="2196571" y="3007055"/>
            <a:ext cx="3159543" cy="64034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Jour/Mois/Année </a:t>
            </a:r>
            <a:endParaRPr lang="fr-FR" i="1"/>
          </a:p>
        </p:txBody>
      </p:sp>
    </p:spTree>
    <p:extLst>
      <p:ext uri="{BB962C8B-B14F-4D97-AF65-F5344CB8AC3E}">
        <p14:creationId xmlns:p14="http://schemas.microsoft.com/office/powerpoint/2010/main" val="1536176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1D89C5-EDFC-C247-2404-8D6ADEF7F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0EBCA3C9-A39A-527A-210C-50595A8F0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911" y="996696"/>
            <a:ext cx="2092614" cy="113385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04081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9C57F-6CE7-FBC6-1184-03A1CA0A4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910149AB-1CDC-8C51-BE7D-857B83796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01" y="746574"/>
            <a:ext cx="2756745" cy="149370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46920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4DA32-7F42-B90A-A61A-F87FB4AA5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3">
            <a:extLst>
              <a:ext uri="{FF2B5EF4-FFF2-40B4-BE49-F238E27FC236}">
                <a16:creationId xmlns:a16="http://schemas.microsoft.com/office/drawing/2014/main" id="{CA16078E-A74F-0DD0-0E17-E2FDA8CB7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888" y="2621199"/>
            <a:ext cx="4148998" cy="166957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04344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0F34048-0359-0CDA-4249-75356446E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116" y="101221"/>
            <a:ext cx="1078992" cy="43419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49A799E-7533-ADB7-0413-DF012CF37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921" y="92077"/>
            <a:ext cx="1078992" cy="4341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BB11BA8-C387-8537-EBDA-6D4EB4D620B1}"/>
              </a:ext>
            </a:extLst>
          </p:cNvPr>
          <p:cNvSpPr txBox="1"/>
          <p:nvPr/>
        </p:nvSpPr>
        <p:spPr>
          <a:xfrm>
            <a:off x="2537936" y="6650365"/>
            <a:ext cx="169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/>
              <a:t>Logo de votre structure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A8A0ADE7-ED44-A4C8-7AE1-372DB721A046}"/>
              </a:ext>
            </a:extLst>
          </p:cNvPr>
          <p:cNvSpPr txBox="1"/>
          <p:nvPr/>
        </p:nvSpPr>
        <p:spPr>
          <a:xfrm rot="21325856">
            <a:off x="83228" y="1739225"/>
            <a:ext cx="3148233" cy="437951"/>
          </a:xfrm>
          <a:prstGeom prst="rect">
            <a:avLst/>
          </a:prstGeom>
          <a:solidFill>
            <a:srgbClr val="0E2841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507583" rtl="0" eaLnBrk="1" fontAlgn="auto" latinLnBrk="0" hangingPunct="1">
              <a:lnSpc>
                <a:spcPct val="90000"/>
              </a:lnSpc>
              <a:spcBef>
                <a:spcPts val="55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2442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 Condensed" pitchFamily="2"/>
                <a:ea typeface="+mn-ea"/>
                <a:cs typeface="+mn-cs"/>
              </a:rPr>
              <a:t>REGLES D’UTILISATION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DE71312-E1B5-6CBB-BDF9-B2FA61ACFDAE}"/>
              </a:ext>
            </a:extLst>
          </p:cNvPr>
          <p:cNvSpPr/>
          <p:nvPr/>
        </p:nvSpPr>
        <p:spPr>
          <a:xfrm>
            <a:off x="457940" y="2567754"/>
            <a:ext cx="5843272" cy="3351644"/>
          </a:xfrm>
          <a:prstGeom prst="rect">
            <a:avLst/>
          </a:prstGeom>
          <a:solidFill>
            <a:srgbClr val="FFFFFF"/>
          </a:solidFill>
          <a:ln w="38103" cap="flat">
            <a:solidFill>
              <a:srgbClr val="54A3DA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2758F41-6AAB-1A75-1C8C-9AB800706BF9}"/>
              </a:ext>
            </a:extLst>
          </p:cNvPr>
          <p:cNvSpPr/>
          <p:nvPr/>
        </p:nvSpPr>
        <p:spPr>
          <a:xfrm rot="21034335">
            <a:off x="274421" y="2389326"/>
            <a:ext cx="1089407" cy="261637"/>
          </a:xfrm>
          <a:prstGeom prst="rect">
            <a:avLst/>
          </a:prstGeom>
          <a:solidFill>
            <a:srgbClr val="54A3D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1332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AXE 3</a:t>
            </a:r>
          </a:p>
        </p:txBody>
      </p:sp>
      <p:cxnSp>
        <p:nvCxnSpPr>
          <p:cNvPr id="5" name="Connecteur droit 7">
            <a:extLst>
              <a:ext uri="{FF2B5EF4-FFF2-40B4-BE49-F238E27FC236}">
                <a16:creationId xmlns:a16="http://schemas.microsoft.com/office/drawing/2014/main" id="{09F14232-7774-6151-9180-23A12DA75EA7}"/>
              </a:ext>
            </a:extLst>
          </p:cNvPr>
          <p:cNvCxnSpPr/>
          <p:nvPr/>
        </p:nvCxnSpPr>
        <p:spPr>
          <a:xfrm>
            <a:off x="2449878" y="2919706"/>
            <a:ext cx="0" cy="1928863"/>
          </a:xfrm>
          <a:prstGeom prst="straightConnector1">
            <a:avLst/>
          </a:prstGeom>
          <a:noFill/>
          <a:ln w="19046" cap="flat">
            <a:solidFill>
              <a:srgbClr val="156082"/>
            </a:solidFill>
            <a:prstDash val="solid"/>
            <a:miter/>
          </a:ln>
        </p:spPr>
      </p:cxnSp>
      <p:cxnSp>
        <p:nvCxnSpPr>
          <p:cNvPr id="6" name="Connecteur droit 9">
            <a:extLst>
              <a:ext uri="{FF2B5EF4-FFF2-40B4-BE49-F238E27FC236}">
                <a16:creationId xmlns:a16="http://schemas.microsoft.com/office/drawing/2014/main" id="{EDF8AF52-4B84-F738-6165-DEB2D6D9F730}"/>
              </a:ext>
            </a:extLst>
          </p:cNvPr>
          <p:cNvCxnSpPr/>
          <p:nvPr/>
        </p:nvCxnSpPr>
        <p:spPr>
          <a:xfrm>
            <a:off x="4387071" y="2919697"/>
            <a:ext cx="0" cy="1928872"/>
          </a:xfrm>
          <a:prstGeom prst="straightConnector1">
            <a:avLst/>
          </a:prstGeom>
          <a:noFill/>
          <a:ln w="19046" cap="flat">
            <a:solidFill>
              <a:srgbClr val="156082"/>
            </a:solidFill>
            <a:prstDash val="solid"/>
            <a:miter/>
          </a:ln>
        </p:spPr>
      </p:cxnSp>
      <p:sp>
        <p:nvSpPr>
          <p:cNvPr id="7" name="ZoneTexte 13">
            <a:extLst>
              <a:ext uri="{FF2B5EF4-FFF2-40B4-BE49-F238E27FC236}">
                <a16:creationId xmlns:a16="http://schemas.microsoft.com/office/drawing/2014/main" id="{6C0BE257-D65C-1FC8-2D1A-FE9F2FB659CB}"/>
              </a:ext>
            </a:extLst>
          </p:cNvPr>
          <p:cNvSpPr txBox="1"/>
          <p:nvPr/>
        </p:nvSpPr>
        <p:spPr>
          <a:xfrm>
            <a:off x="2647471" y="3396474"/>
            <a:ext cx="1739591" cy="23992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Logos à faire figurer en complément du logo du dispositif et du logo EQ30 :</a:t>
            </a:r>
          </a:p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D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Ministère de l’Économie, des Finances et de la Souveraineté Industrielles et Numériques  </a:t>
            </a:r>
            <a:r>
              <a:rPr lang="fr-FR" sz="1000">
                <a:solidFill>
                  <a:srgbClr val="00000D"/>
                </a:solidFill>
                <a:latin typeface="Barlow" panose="00000500000000000000" pitchFamily="2" charset="0"/>
              </a:rPr>
              <a:t> (ou le logo de République Française suffit)</a:t>
            </a: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Banques des Territoires</a:t>
            </a: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Bpifrance</a:t>
            </a: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1">
                <a:solidFill>
                  <a:srgbClr val="00000D"/>
                </a:solidFill>
                <a:latin typeface="Barlow" panose="00000500000000000000" pitchFamily="2" charset="0"/>
              </a:rPr>
              <a:t>Logo EQ2030 </a:t>
            </a: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</p:txBody>
      </p:sp>
      <p:sp>
        <p:nvSpPr>
          <p:cNvPr id="8" name="ZoneTexte 19">
            <a:extLst>
              <a:ext uri="{FF2B5EF4-FFF2-40B4-BE49-F238E27FC236}">
                <a16:creationId xmlns:a16="http://schemas.microsoft.com/office/drawing/2014/main" id="{B992530B-4BE4-45A4-6FEE-54DD3D2C03C7}"/>
              </a:ext>
            </a:extLst>
          </p:cNvPr>
          <p:cNvSpPr txBox="1"/>
          <p:nvPr/>
        </p:nvSpPr>
        <p:spPr>
          <a:xfrm>
            <a:off x="4641503" y="3396474"/>
            <a:ext cx="1580000" cy="25530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Logos à faire figurer en complément du logo du dispositif et du logo EQ30 :</a:t>
            </a:r>
          </a:p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D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Ministère de l’Économie, des Finances et de la Souveraineté Industrielles et Numériques </a:t>
            </a:r>
            <a:r>
              <a:rPr lang="fr-FR" sz="1000">
                <a:solidFill>
                  <a:srgbClr val="00000D"/>
                </a:solidFill>
                <a:latin typeface="Barlow" panose="00000500000000000000" pitchFamily="2" charset="0"/>
              </a:rPr>
              <a:t> (ou le logo de République Française suffit)</a:t>
            </a: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Bpifrance</a:t>
            </a: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1">
                <a:solidFill>
                  <a:srgbClr val="00000D"/>
                </a:solidFill>
                <a:latin typeface="Barlow" panose="00000500000000000000" pitchFamily="2" charset="0"/>
              </a:rPr>
              <a:t>Logo EQ2030 </a:t>
            </a: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</p:txBody>
      </p:sp>
      <p:pic>
        <p:nvPicPr>
          <p:cNvPr id="9" name="Image 14" descr="Une image contenant Graphique, texte, Police, logo&#10;&#10;Description générée automatiquement">
            <a:extLst>
              <a:ext uri="{FF2B5EF4-FFF2-40B4-BE49-F238E27FC236}">
                <a16:creationId xmlns:a16="http://schemas.microsoft.com/office/drawing/2014/main" id="{C34CBDA6-1B04-2423-052B-150842F8E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656" y="2842979"/>
            <a:ext cx="870810" cy="4718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 28">
            <a:extLst>
              <a:ext uri="{FF2B5EF4-FFF2-40B4-BE49-F238E27FC236}">
                <a16:creationId xmlns:a16="http://schemas.microsoft.com/office/drawing/2014/main" id="{782CD211-F1E7-2825-20C1-2B1A6C1A0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899" y="2906036"/>
            <a:ext cx="834152" cy="33566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age 34">
            <a:extLst>
              <a:ext uri="{FF2B5EF4-FFF2-40B4-BE49-F238E27FC236}">
                <a16:creationId xmlns:a16="http://schemas.microsoft.com/office/drawing/2014/main" id="{EA304E82-8CC3-F225-8D92-8E721741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347" y="2919697"/>
            <a:ext cx="982312" cy="37338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ZoneTexte 1">
            <a:extLst>
              <a:ext uri="{FF2B5EF4-FFF2-40B4-BE49-F238E27FC236}">
                <a16:creationId xmlns:a16="http://schemas.microsoft.com/office/drawing/2014/main" id="{61DD82C2-B2FB-408B-CFC2-895A43C7D54F}"/>
              </a:ext>
            </a:extLst>
          </p:cNvPr>
          <p:cNvSpPr txBox="1"/>
          <p:nvPr/>
        </p:nvSpPr>
        <p:spPr>
          <a:xfrm>
            <a:off x="636349" y="3366391"/>
            <a:ext cx="1580000" cy="255300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Logos à faire figurer en complément du logo du dispositif et du logo EQ30 :</a:t>
            </a:r>
          </a:p>
          <a:p>
            <a:pPr marL="0" marR="0" lvl="0" indent="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Ministère du Travail, de la Santé, des Solidarités et des Familles </a:t>
            </a:r>
            <a:r>
              <a:rPr lang="fr-FR" sz="1000">
                <a:solidFill>
                  <a:srgbClr val="00000D"/>
                </a:solidFill>
                <a:latin typeface="Barlow" panose="00000500000000000000" pitchFamily="2" charset="0"/>
              </a:rPr>
              <a:t> (ou le logo de République Française suffit)</a:t>
            </a: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Banques des Territoires</a:t>
            </a: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fr-FR" sz="9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rlow" pitchFamily="2"/>
                <a:ea typeface="+mn-ea"/>
                <a:cs typeface="+mn-cs"/>
              </a:rPr>
              <a:t>Bpifrance</a:t>
            </a:r>
          </a:p>
          <a:p>
            <a:pPr marL="158620" indent="-158620" defTabSz="507583">
              <a:buSzPct val="100000"/>
              <a:buFont typeface="Wingdings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1">
                <a:solidFill>
                  <a:srgbClr val="00000D"/>
                </a:solidFill>
                <a:latin typeface="Barlow" panose="00000500000000000000" pitchFamily="2" charset="0"/>
              </a:rPr>
              <a:t>Logo EQ2030 </a:t>
            </a:r>
          </a:p>
          <a:p>
            <a:pPr marL="158620" marR="0" lvl="0" indent="-158620" algn="l" defTabSz="507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999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arlow" pitchFamily="2"/>
              <a:ea typeface="+mn-ea"/>
              <a:cs typeface="+mn-cs"/>
            </a:endParaRPr>
          </a:p>
        </p:txBody>
      </p:sp>
      <p:pic>
        <p:nvPicPr>
          <p:cNvPr id="13" name="Image 5">
            <a:extLst>
              <a:ext uri="{FF2B5EF4-FFF2-40B4-BE49-F238E27FC236}">
                <a16:creationId xmlns:a16="http://schemas.microsoft.com/office/drawing/2014/main" id="{498DBAEC-06B5-7857-B78D-8AFDF63D0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387" y="2876802"/>
            <a:ext cx="955008" cy="36784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75A24EBF-CDD9-5AD9-58EE-8BC9906D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468" y="896112"/>
            <a:ext cx="2328728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61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A9B46AD-FF81-8FCC-B63E-13D008E1F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108" y="82933"/>
            <a:ext cx="1078992" cy="43419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95A1236-3CE6-21B3-C127-AE05BCA7B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836042"/>
            <a:ext cx="2441448" cy="132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8A4ED649-1B19-03C8-7B8B-D91CEBB16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129" y="573318"/>
            <a:ext cx="2898648" cy="157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095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244C984-28A5-4FF8-3E9B-E52CC0E6F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080" y="2497692"/>
            <a:ext cx="3853354" cy="146471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E428E4B-B19B-1F6B-0708-AACF497CD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112" y="704088"/>
            <a:ext cx="3163563" cy="17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20C4266-ACED-FD53-1A95-B183A2F3F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084" y="82296"/>
            <a:ext cx="1249180" cy="47483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5F96E4E-608C-9595-DBDB-D46E5ED00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840" y="585216"/>
            <a:ext cx="3163563" cy="17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795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2F2D725-F7D6-185C-CA9F-131D13FF4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524" y="118872"/>
            <a:ext cx="1383744" cy="52598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1AE5E221-1756-A2E9-2610-7652D2521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78" y="688190"/>
            <a:ext cx="3452756" cy="186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27DB6E3-3DFA-53A2-7CF6-4738F5A7C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25" y="1980128"/>
            <a:ext cx="5231346" cy="201498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CBC80B-117A-9B59-5933-4E58B103CEA3}"/>
              </a:ext>
            </a:extLst>
          </p:cNvPr>
          <p:cNvSpPr txBox="1"/>
          <p:nvPr/>
        </p:nvSpPr>
        <p:spPr>
          <a:xfrm>
            <a:off x="1316736" y="2761488"/>
            <a:ext cx="4434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</a:rPr>
              <a:t>Un Vademecum est à votre disposition pour vous aider à rédiger des post sur les réseaux sociaux, utilisez-le ! </a:t>
            </a:r>
            <a:r>
              <a:rPr lang="fr-FR" b="1" dirty="0">
                <a:solidFill>
                  <a:srgbClr val="002060"/>
                </a:solidFill>
                <a:latin typeface="Barlow" panose="00000500000000000000" pitchFamily="2" charset="0"/>
                <a:sym typeface="Wingdings" panose="05000000000000000000" pitchFamily="2" charset="2"/>
              </a:rPr>
              <a:t> </a:t>
            </a:r>
            <a:endParaRPr lang="fr-FR" b="1" dirty="0">
              <a:solidFill>
                <a:srgbClr val="002060"/>
              </a:solidFill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68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805B1F6-7631-07F0-D9D7-B9A5E4077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630" y="105467"/>
            <a:ext cx="1103100" cy="42488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4639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8486F6F9-7C78-EC43-E689-4D8BD54C4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76" y="772034"/>
            <a:ext cx="2194560" cy="118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77CD099F-2841-A7D2-805B-9DD65474E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745" y="802459"/>
            <a:ext cx="2121408" cy="11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673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760E77E-1D9C-E833-D8E9-50FDE866A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40" y="774261"/>
            <a:ext cx="2587348" cy="140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79737FB-5D54-3715-87A6-85D68E131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602" y="82296"/>
            <a:ext cx="1145139" cy="44107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646B8F00-7494-21F8-2928-67F9830A9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908" y="783405"/>
            <a:ext cx="2587348" cy="140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743639"/>
      </p:ext>
    </p:extLst>
  </p:cSld>
  <p:clrMapOvr>
    <a:masterClrMapping/>
  </p:clrMapOvr>
</p:sld>
</file>

<file path=ppt/theme/theme1.xml><?xml version="1.0" encoding="utf-8"?>
<a:theme xmlns:a="http://schemas.openxmlformats.org/drawingml/2006/main" name="Acc EMERGENCE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Acc EMERGENC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9922e3-8989-40d0-97ac-05ace0dc24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E5FFBEF1D144BB195940A00D3CC7A" ma:contentTypeVersion="11" ma:contentTypeDescription="Crée un document." ma:contentTypeScope="" ma:versionID="8bd9d97e45e42951029179479de6bd33">
  <xsd:schema xmlns:xsd="http://www.w3.org/2001/XMLSchema" xmlns:xs="http://www.w3.org/2001/XMLSchema" xmlns:p="http://schemas.microsoft.com/office/2006/metadata/properties" xmlns:ns3="749922e3-8989-40d0-97ac-05ace0dc2405" targetNamespace="http://schemas.microsoft.com/office/2006/metadata/properties" ma:root="true" ma:fieldsID="0e7dbb4d9c2c578aec47fbd044b791c4" ns3:_="">
    <xsd:import namespace="749922e3-8989-40d0-97ac-05ace0dc2405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922e3-8989-40d0-97ac-05ace0dc240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5B19C-6FA0-4AEE-8BF7-D5438CEE41C0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749922e3-8989-40d0-97ac-05ace0dc240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7B12AD-C651-4117-991D-9B9D54305B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97C7D-56A1-43E4-82F9-8EC135E0DF48}">
  <ds:schemaRefs>
    <ds:schemaRef ds:uri="749922e3-8989-40d0-97ac-05ace0dc240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96</TotalTime>
  <Words>185</Words>
  <Application>Microsoft Office PowerPoint</Application>
  <PresentationFormat>Personnalisé</PresentationFormat>
  <Paragraphs>25</Paragraphs>
  <Slides>30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9" baseType="lpstr">
      <vt:lpstr>Aptos</vt:lpstr>
      <vt:lpstr>Aptos Display</vt:lpstr>
      <vt:lpstr>Arial</vt:lpstr>
      <vt:lpstr>Barlow</vt:lpstr>
      <vt:lpstr>Barlow Condensed</vt:lpstr>
      <vt:lpstr>Calibri</vt:lpstr>
      <vt:lpstr>Wingdings</vt:lpstr>
      <vt:lpstr>Acc EMERGENCE </vt:lpstr>
      <vt:lpstr>1_Acc EMERGENCE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Charlene MARTINEAU</dc:creator>
  <cp:lastModifiedBy>Charlene MARTINEAU</cp:lastModifiedBy>
  <cp:revision>3</cp:revision>
  <dcterms:created xsi:type="dcterms:W3CDTF">2025-02-03T17:14:27Z</dcterms:created>
  <dcterms:modified xsi:type="dcterms:W3CDTF">2025-06-27T13:17:17Z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0x010100D6CE5FFBEF1D144BB195940A00D3CC7A</vt:lpwstr>
  </property>
  <property fmtid="{D5CDD505-2E9C-101B-9397-08002B2CF9AE}" pid="3" name="MSIP_Label_a0047106-7be7-42ed-afbf-6caa40399d1e_Enabled">
    <vt:lpwstr>true</vt:lpwstr>
  </property>
  <property fmtid="{D5CDD505-2E9C-101B-9397-08002B2CF9AE}" pid="4" name="MSIP_Label_a0047106-7be7-42ed-afbf-6caa40399d1e_SetDate">
    <vt:lpwstr>2025-02-25T13:54:08Z</vt:lpwstr>
  </property>
  <property fmtid="{D5CDD505-2E9C-101B-9397-08002B2CF9AE}" pid="5" name="MSIP_Label_a0047106-7be7-42ed-afbf-6caa40399d1e_Method">
    <vt:lpwstr>Privileged</vt:lpwstr>
  </property>
  <property fmtid="{D5CDD505-2E9C-101B-9397-08002B2CF9AE}" pid="6" name="MSIP_Label_a0047106-7be7-42ed-afbf-6caa40399d1e_Name">
    <vt:lpwstr>C0 - Public</vt:lpwstr>
  </property>
  <property fmtid="{D5CDD505-2E9C-101B-9397-08002B2CF9AE}" pid="7" name="MSIP_Label_a0047106-7be7-42ed-afbf-6caa40399d1e_SiteId">
    <vt:lpwstr>1fbeb981-82a8-4cd1-8a51-a83806530676</vt:lpwstr>
  </property>
  <property fmtid="{D5CDD505-2E9C-101B-9397-08002B2CF9AE}" pid="8" name="MSIP_Label_a0047106-7be7-42ed-afbf-6caa40399d1e_ActionId">
    <vt:lpwstr>6ddba6f3-a224-4fcf-8155-ac531f2fb5df</vt:lpwstr>
  </property>
  <property fmtid="{D5CDD505-2E9C-101B-9397-08002B2CF9AE}" pid="9" name="MSIP_Label_a0047106-7be7-42ed-afbf-6caa40399d1e_ContentBits">
    <vt:lpwstr>0</vt:lpwstr>
  </property>
  <property fmtid="{D5CDD505-2E9C-101B-9397-08002B2CF9AE}" pid="10" name="MSIP_Label_a0047106-7be7-42ed-afbf-6caa40399d1e_Tag">
    <vt:lpwstr>10, 0, 1, 1</vt:lpwstr>
  </property>
</Properties>
</file>