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2" r:id="rId5"/>
  </p:sldMasterIdLst>
  <p:notesMasterIdLst>
    <p:notesMasterId r:id="rId14"/>
  </p:notesMasterIdLst>
  <p:handoutMasterIdLst>
    <p:handoutMasterId r:id="rId15"/>
  </p:handoutMasterIdLst>
  <p:sldIdLst>
    <p:sldId id="387" r:id="rId6"/>
    <p:sldId id="353" r:id="rId7"/>
    <p:sldId id="355" r:id="rId8"/>
    <p:sldId id="356" r:id="rId9"/>
    <p:sldId id="354" r:id="rId10"/>
    <p:sldId id="357" r:id="rId11"/>
    <p:sldId id="369" r:id="rId12"/>
    <p:sldId id="386" r:id="rId13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XE 1" id="{34A9D4B4-8F4B-43C6-95FF-2207CF204461}">
          <p14:sldIdLst>
            <p14:sldId id="387"/>
          </p14:sldIdLst>
        </p14:section>
        <p14:section name="CARREFOUR" id="{FEAFD2E4-275E-40D8-97F3-6457771680D9}">
          <p14:sldIdLst>
            <p14:sldId id="353"/>
          </p14:sldIdLst>
        </p14:section>
        <p14:section name="AXE 2" id="{9287B43A-55BB-4B8D-A63D-0BE78B7B5FBD}">
          <p14:sldIdLst>
            <p14:sldId id="355"/>
            <p14:sldId id="356"/>
            <p14:sldId id="354"/>
            <p14:sldId id="357"/>
            <p14:sldId id="369"/>
          </p14:sldIdLst>
        </p14:section>
        <p14:section name="AXE 3" id="{DA811D5F-1198-4706-8D93-8FA0054BB95F}">
          <p14:sldIdLst>
            <p14:sldId id="3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041"/>
    <a:srgbClr val="47AAF3"/>
    <a:srgbClr val="FECE00"/>
    <a:srgbClr val="47A2D9"/>
    <a:srgbClr val="FFCD01"/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C1C92-19C6-4266-823C-E3F4F64155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2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6C7328B1-8CF0-956A-42AD-93FE9FAA8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70AD9A5-6FB0-BEE7-67E6-FABEBC740D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EAD436C-F988-636E-9F5C-6722EDFA4C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3692FEC-B9DC-0F4A-0CA3-BFF39C58B3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268CD4-DA33-BC88-D0AF-6859BE1D6D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1DAC564-3B4E-FE57-0527-50E0739F9307}"/>
              </a:ext>
            </a:extLst>
          </p:cNvPr>
          <p:cNvSpPr/>
          <p:nvPr userDrawn="1"/>
        </p:nvSpPr>
        <p:spPr>
          <a:xfrm>
            <a:off x="0" y="-13759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DAC85AFC-4B55-34DF-3AA0-F35460249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9210" y="105487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4CB04D-3D0A-3719-5BC2-DD6D344EB8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4720" y="179747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C072E48-B335-83B0-6C4E-FDF7EE9408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1232" y="155423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DAD819E-148C-62FE-392B-08AEB88FAE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7485" y="125244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AD46357-EE37-47FE-81A8-8CE233F76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5726" y="-6636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137580"/>
            <a:ext cx="6785350" cy="788000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8780" y="0"/>
            <a:ext cx="1513164" cy="4398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ACC37EE-9122-3FA4-37F3-5D40A83EE6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3539" t="10987" r="6901" b="11107"/>
          <a:stretch/>
        </p:blipFill>
        <p:spPr>
          <a:xfrm>
            <a:off x="1810639" y="6367243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0A6B126-4218-F13A-32F0-D0D73D8E25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54904" y="637576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C8C85C9-779B-ADD6-0426-B21FD9DD087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40159" y="628561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45766511-8CEC-7DDB-759C-4047C813C5F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r="7473" b="9788"/>
          <a:stretch/>
        </p:blipFill>
        <p:spPr>
          <a:xfrm>
            <a:off x="286340" y="6202971"/>
            <a:ext cx="773208" cy="6803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74CC28-301E-0784-4B8A-DE2D31350F9A}"/>
              </a:ext>
            </a:extLst>
          </p:cNvPr>
          <p:cNvSpPr/>
          <p:nvPr userDrawn="1"/>
        </p:nvSpPr>
        <p:spPr>
          <a:xfrm>
            <a:off x="18150" y="-35978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2F6E355-3751-4CAD-1C82-DE4592975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77360" y="-116703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B7CFF7-E68D-C269-1F83-E824006348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2870" y="-42443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1038B64-DBC9-A503-3939-52A1E5341F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09382" y="-66767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EA49E73-4A91-6792-132F-3E701E51734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35635" y="-96946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9D44D5D-F226-EB05-B330-7FBAA21CEC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73876" y="-28855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D0D4680D-A6B3-D06F-758A-B52BBAFFAA46}"/>
              </a:ext>
            </a:extLst>
          </p:cNvPr>
          <p:cNvSpPr/>
          <p:nvPr userDrawn="1"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BD8443F2-EB2E-739A-1754-FFAB8601F2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76AB931-4A52-478D-C0FC-D715E0AD27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961A090-7500-AA9A-83EA-FC7EBDDD9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6A1F53-8CBF-19AE-0EC2-F35D5F9A9C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E50DAB0-6A07-0326-374C-88F2B9AFDAC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X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3A8E3-00B7-FA78-D8B6-D2F0C82C20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B810D-438A-7BE3-E5E2-1110D18B40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1115E-B5FD-10EF-7EF7-634A47F3B95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052299-7498-4DFE-B99F-334068A30CBD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13AE-7393-C8A1-6172-3AB7F8485A6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6EA50-EABD-5117-55F1-3137596FDDA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FA6D84-E86A-437D-86EC-A89F6A8ED06D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97CD1A73-5F3F-030F-24D4-CA4B4A17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06DA221A-4F5E-3F58-E119-C58E0793FCB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5A140512-F402-22AB-9BF6-73E1D63C4EAA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35E40DA-4BC9-D305-E75D-79D4F9F72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961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DA38C10-0827-6404-89AF-ECEF84AA7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874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8D70CED-4506-F545-938C-53E8EFFC9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26708B6-8E42-7D54-ED9B-71BEA5E9CFE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B977584B-9280-35BD-CCA4-2D50164CF7AE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8259758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600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FCF04B7-FD7E-6E02-3438-EACC6CDC09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14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294F51B-152D-73F3-F5C6-655170D9DA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5096" y="21805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B61A002-88A6-CD66-FF95-52F77B952C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AE0C178-155E-43B7-B128-D3AD555B464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1096B7-2D3A-CDD2-55AF-51BD1465B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33539" t="10987" r="6901" b="11107"/>
          <a:stretch/>
        </p:blipFill>
        <p:spPr>
          <a:xfrm>
            <a:off x="1224919" y="176387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2B1057A-82B9-EF91-60F9-D0F0FB1676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83286" y="-25199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XE 1 - J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A19EF98-4D2C-6527-D420-B2966404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35180320-BCE1-0853-BF3A-A380F7EA6C4D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D358B4C-87E7-D4D8-9DE3-CE67A5CECFD2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CE95828-3BBE-DE2D-3773-A0097323E9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0993" y="182588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0A737F-15A4-3803-8895-7E2650AF1D2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24779" y="22050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413B74-4C71-57E4-86CC-6B41FEC5FE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30846" y="16342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A2E51EE-F0B4-AF1D-73FC-7B5620AE33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93984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800101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F3E4AA5B-6283-3477-A46E-2F07E2144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CE398E8F-A61C-AFBB-F5F5-1B02CB77E6F9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A7A1DE21-E793-290E-E8A0-285705435C1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D4FB0CD-2239-6B13-E578-5DD223FD29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66545" y="16473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E33A6B7-7471-5B57-EC1F-E7A970EEFB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88531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562D9AA-3D28-43E8-AE05-57FD375B3A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12582" y="12486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BFBE1E6-A09D-100D-6923-43A0ACAACF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27479279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A452DB19-9930-EC39-566E-E28A2C2D673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id="{1908F53F-C48B-983C-9030-00240672171F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E574467-CC06-320A-DEC4-4ABA7EF512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3568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6D3A7E2-1D10-9BF3-AE3F-8A8939FEAD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61507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DDB7A892-9ACF-6F3A-516B-4115DC6CBF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C1D1B9-36A6-8FF8-47B3-8F45D47EB14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11872962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1FE96D6E-D414-3C1C-4000-FF4B3A965C27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04730E9-F6E4-5333-1C8A-D7D46D627B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3568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FAE1B9A6-C91F-67B9-B143-88DBADFB96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61507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DD7FC06-1BDA-55AB-EB71-3DE59C5886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538FE79-C133-6B71-8078-4A6AE4EEF0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4844277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0896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A010EE65-82B7-B1AE-6E65-035B9B7174C7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DCDF015E-267D-2ABB-F742-B31561526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3478552-011B-9A26-4733-84E05A2B5D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93842" y="20027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CA2DFE1-2577-8F32-9340-AA103A0E0F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D2E2D8D-21B2-F7EB-A6FF-D01A03F4136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00922464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7B6AFF78-A9C7-9D92-0FE0-6F9D28D4AA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97377" y="137598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E3ADC05-86F1-2AB5-88DC-07188CEE24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74905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8ABCA23-9B0F-2800-1A10-D3FDAEED4BD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A72B2CC7-1BC6-6FB7-3674-7846F481FF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10227966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7DB2396-F1DB-EF6D-1210-DB4A2AFAD7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A7C6A7-0B6D-B72F-E763-E48DE3DE48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67646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63B311-AF03-6122-878B-3766E79C46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83AD6E2C-7A49-E4B3-AFFB-7FFE21C7D82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52080137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3" y="-137590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6324711-B325-D92A-3FB6-5079209C3A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5142" y="18077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1C77D3D-BAD1-AF42-281D-228D015FF9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36767" y="1825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E623BC9-C2B6-D87E-2640-AA42B949E8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09271" y="124860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0C180EB-9E23-F483-B615-FF5B23F87F5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3217255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C9EC7525-4CA1-210A-C150-44E59F0C6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805B7235-9F10-F4C8-489D-1778BD70C612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74C3754-6AAD-5BB7-CDBF-EBCA7A1E8AA8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39C538BE-7046-9132-0609-D64E95048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FF85A61-B170-4C26-2510-3117EA6902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93842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17C3EA0-48D6-915C-634E-1D49B26B658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EC7C2DEB-58BB-E955-243A-8AA1102B81A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862214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11A039B6-2489-B141-E7D7-A8086A49BC3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0206E86-B766-40E4-0047-1BC8484849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BDC5E48-CCA3-AA18-6562-5C32DEA6A8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482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844392-6C35-B8C5-3AAB-CDBED1737EB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86750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B70ACC9-DE61-44AE-C58A-0A15098CCB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F350B2-7915-C2AD-8704-A4AEB7C49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A6C9779-26B8-DC75-2427-360A437C55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4551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1F69CDF5-6BC4-2F71-3D45-746C29C0E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384C38FC-71E2-DE92-B921-035BE4439100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8C9C9CDF-E79C-5DBC-E0D2-7FCA458DABFD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2CF877F-A5A6-B49C-98E3-5748ED985F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840" y="14411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2A23A8F-07C1-023B-E2D1-11641EDFDB6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79206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A7C7BD0-B2F4-2B81-1588-56C5F8B768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83EDE17-C13C-B448-DE62-B032485717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32284154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89279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041556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08" y="14346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829" y="86384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EE55E14C-CD7E-E11B-21F1-685800AE05D8}"/>
              </a:ext>
            </a:extLst>
          </p:cNvPr>
          <p:cNvSpPr/>
          <p:nvPr userDrawn="1"/>
        </p:nvSpPr>
        <p:spPr>
          <a:xfrm>
            <a:off x="0" y="6496386"/>
            <a:ext cx="6767510" cy="415589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544550304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0119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6171824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CFCC338B-030A-8B41-D0A2-00A31AC9E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6651CFE2-C0F6-4D30-C924-77DC5DBF9194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CA07767D-5E71-4E5B-F6C4-5C65610D2F4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F5A75D75-AA53-8C9D-3E76-C32EC8C533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5" y="1466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C9858A9-AA8D-54A7-1217-89E364721C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49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B8D86EB-2DE6-0016-176F-89FD1B014F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86384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1669448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3" y="-152296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9FC7BE7-8B24-04ED-C1A6-AD59BB5F6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93842" y="13237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C4D0964-1CE3-9770-217D-0634F8C2E3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388AB99-BAA0-4580-79B8-6EFAB8DC28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30729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97579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9B9A0FA-D132-9CE2-32A8-E666D32FA6A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5C47D5-69DF-1DCD-9EF8-3570B37597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7163" y="218153"/>
            <a:ext cx="1014272" cy="2983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0CC1D82-EB27-9DE3-0771-927081DF14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99583" y="0"/>
            <a:ext cx="926609" cy="83630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8E5406CB-6C3D-245C-63F5-6AC7983C9DD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91565"/>
            <a:ext cx="1442338" cy="42490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64452983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C237831-62EC-9587-F02F-4448B95205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6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C6318E5-B4EB-7F66-A647-EB9E937B80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F07B6DD-0385-470F-A5A9-24B0D754CB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59926501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 userDrawn="1"/>
        </p:nvSpPr>
        <p:spPr>
          <a:xfrm>
            <a:off x="0" y="-137598"/>
            <a:ext cx="6767510" cy="86148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6017244-908D-F258-C833-F589AF1FDC4B}"/>
              </a:ext>
            </a:extLst>
          </p:cNvPr>
          <p:cNvSpPr/>
          <p:nvPr userDrawn="1"/>
        </p:nvSpPr>
        <p:spPr>
          <a:xfrm>
            <a:off x="-1" y="6496386"/>
            <a:ext cx="6767511" cy="56514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AF592FC0-81A3-DCA9-19BB-631ADF3FDD90}"/>
              </a:ext>
            </a:extLst>
          </p:cNvPr>
          <p:cNvSpPr/>
          <p:nvPr userDrawn="1"/>
        </p:nvSpPr>
        <p:spPr>
          <a:xfrm>
            <a:off x="3" y="-137598"/>
            <a:ext cx="6767510" cy="89182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D33236-8B8A-BDF8-BD4C-FBC2214316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8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895DA35-260F-569B-E098-0C30F0C37D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92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2D96966-E0B7-AB7D-771F-3C2C8523087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14199222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A569236B-B1D4-055C-296B-2180DF04DC84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4760389-F895-D1C0-320C-9E58E10F36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56987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05DC83-AA5E-8BA0-4085-B76663770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2618" y="21739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929E4B6-F63C-4E24-C050-4637E0BBD8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30696" y="2167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E871CEE-8C16-F0E6-0AA4-8D17EE89B5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5966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2730912-B45E-5469-C633-7C43CE3C0E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119C734-8983-3BEE-6C93-347D8E7850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258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/>
        </p:nvSpPr>
        <p:spPr>
          <a:xfrm>
            <a:off x="3" y="-137598"/>
            <a:ext cx="6767510" cy="89182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27EA50B-4712-5B0B-9674-876574762A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8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18613894-D829-A36D-C61F-7BDEA043EB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92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147E12E-68E5-6D63-DEB6-866D1610CD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17470711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419542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031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2731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9343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3888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69982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03" y="-44451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4E3BDCA-4EE1-6210-BF2E-021ADEE846A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134F9FAE-9A96-6B85-65F9-80D3771C8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34103" y="76795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72581D9-53DB-6F98-2C80-C4811725A3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11762" y="11845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F743A29-E332-AB6E-61AC-C299325A0C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3195" y="11780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0A256B-E47F-B50A-05B7-AF45B82D15D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08273" y="-44451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AFF9481-4A2F-2975-7567-0C1A8A4A64B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56910" y="6072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B8EA64-4749-485E-37D0-FFEB7598FAF3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6A4F90C-8BA6-A950-5307-5025BFF702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E41B573-E797-0D24-4AC9-2430D526C7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92BC2E-14AA-1A9E-0999-4F259DA60E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9B55635-D291-264C-B394-76A615404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E1FA50-D3BC-0FEA-3E29-EE73A5EE833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BBC950E-EBA4-966B-F988-BA60ADB11C63}"/>
              </a:ext>
            </a:extLst>
          </p:cNvPr>
          <p:cNvSpPr/>
          <p:nvPr userDrawn="1"/>
        </p:nvSpPr>
        <p:spPr>
          <a:xfrm>
            <a:off x="-36241" y="-134914"/>
            <a:ext cx="6875979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587DED6-DA19-F68C-308A-0A5F049270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0101FCE-870A-6BAC-10D9-3EE497757D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C995E0C-06CD-5E04-168F-E106293BE3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D88CB4A-F213-CEB7-6A0E-678884CEE8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5727A99-61C8-FA2E-844F-577F9F6DBF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70D3B951-3C1C-EEC8-C3B3-D580498D8C60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1336CF-01A7-6B7C-EA4E-2073F693A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FFDAC0D-A2C8-B1C9-9CD4-D2A4DCBB8C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A45715D-58CD-3163-3593-2E1262C73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4BB0405-0EE2-EE47-C4E2-D68675156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37DF2B-7D59-F28D-2ED0-F8BB6379A4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F2D9C8-6101-7D0C-C1DA-75B630E4D2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1BE09-C36C-DD04-5223-13059604F6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26049-8814-DF7C-F600-438ACD75C85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3F0C3448-8E23-43D5-AFD6-5C71FBE9D96D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A3463-677F-8966-F6E1-A01D3C32BBC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9BDDA-AC85-0A3A-3893-89CECBFF836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EF526D3C-4D52-4C9D-98D4-18C9EB48D95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61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709" r:id="rId5"/>
    <p:sldLayoutId id="2147483687" r:id="rId6"/>
    <p:sldLayoutId id="2147483688" r:id="rId7"/>
    <p:sldLayoutId id="2147483708" r:id="rId8"/>
    <p:sldLayoutId id="2147483689" r:id="rId9"/>
    <p:sldLayoutId id="2147483715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716" r:id="rId16"/>
    <p:sldLayoutId id="2147483695" r:id="rId17"/>
    <p:sldLayoutId id="2147483712" r:id="rId18"/>
    <p:sldLayoutId id="2147483696" r:id="rId19"/>
    <p:sldLayoutId id="2147483713" r:id="rId20"/>
    <p:sldLayoutId id="2147483697" r:id="rId21"/>
    <p:sldLayoutId id="2147483714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6F87D-8AF8-87A4-8B17-4613E24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25FED15-FFF9-05A2-B12A-34C5B97E06EF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b="1">
                <a:solidFill>
                  <a:srgbClr val="002060"/>
                </a:solidFill>
                <a:latin typeface="Barlow"/>
              </a:rPr>
              <a:t>Un Vademecum est à votre disposition pour vous aider à rédiger des post sur les réseaux sociaux, utilisez-le ! </a:t>
            </a:r>
            <a:r>
              <a:rPr lang="fr-FR" b="1">
                <a:solidFill>
                  <a:srgbClr val="002060"/>
                </a:solidFill>
                <a:latin typeface="Barlow"/>
                <a:sym typeface="Wingdings" panose="05000000000000000000" pitchFamily="2" charset="2"/>
              </a:rPr>
              <a:t> </a:t>
            </a:r>
            <a:endParaRPr lang="fr-FR" b="1">
              <a:solidFill>
                <a:srgbClr val="002060"/>
              </a:solidFill>
              <a:latin typeface="Barlow"/>
            </a:endParaRPr>
          </a:p>
        </p:txBody>
      </p:sp>
    </p:spTree>
    <p:extLst>
      <p:ext uri="{BB962C8B-B14F-4D97-AF65-F5344CB8AC3E}">
        <p14:creationId xmlns:p14="http://schemas.microsoft.com/office/powerpoint/2010/main" val="236600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AD3741-2B27-F82C-0019-6266B8628004}"/>
              </a:ext>
            </a:extLst>
          </p:cNvPr>
          <p:cNvSpPr/>
          <p:nvPr/>
        </p:nvSpPr>
        <p:spPr>
          <a:xfrm>
            <a:off x="1147828" y="1420130"/>
            <a:ext cx="4122468" cy="3801567"/>
          </a:xfrm>
          <a:prstGeom prst="rect">
            <a:avLst/>
          </a:prstGeom>
          <a:solidFill>
            <a:schemeClr val="bg1"/>
          </a:solidFill>
          <a:ln w="38100">
            <a:solidFill>
              <a:srgbClr val="C837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F4838F-A95F-3BD7-155D-AFC0A790C20E}"/>
              </a:ext>
            </a:extLst>
          </p:cNvPr>
          <p:cNvSpPr/>
          <p:nvPr/>
        </p:nvSpPr>
        <p:spPr>
          <a:xfrm rot="21034327">
            <a:off x="803370" y="1263327"/>
            <a:ext cx="1962614" cy="471351"/>
          </a:xfrm>
          <a:prstGeom prst="rect">
            <a:avLst/>
          </a:prstGeom>
          <a:solidFill>
            <a:srgbClr val="C83764"/>
          </a:solidFill>
          <a:ln>
            <a:solidFill>
              <a:srgbClr val="C837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>
                <a:latin typeface="Barlow" panose="00000500000000000000" pitchFamily="2" charset="0"/>
              </a:rPr>
              <a:t>AXE 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7D61DB-9973-6B58-D518-6A9F9EC92FFC}"/>
              </a:ext>
            </a:extLst>
          </p:cNvPr>
          <p:cNvSpPr txBox="1"/>
          <p:nvPr/>
        </p:nvSpPr>
        <p:spPr>
          <a:xfrm>
            <a:off x="1257653" y="2036975"/>
            <a:ext cx="393458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>
                <a:latin typeface="Barlow" panose="00000500000000000000" pitchFamily="2" charset="0"/>
              </a:rPr>
              <a:t>Accompagnement renforcé</a:t>
            </a:r>
          </a:p>
          <a:p>
            <a:endParaRPr lang="fr-FR" sz="1600">
              <a:latin typeface="Barlow" panose="00000500000000000000" pitchFamily="2" charset="0"/>
            </a:endParaRPr>
          </a:p>
          <a:p>
            <a:r>
              <a:rPr lang="fr-FR" sz="1600">
                <a:latin typeface="Barlow" panose="00000500000000000000" pitchFamily="2" charset="0"/>
              </a:rPr>
              <a:t>Logos à faire figurer en complément du logo du dispositif et du logo EQ30 :</a:t>
            </a:r>
          </a:p>
          <a:p>
            <a:endParaRPr lang="fr-FR" sz="1600">
              <a:latin typeface="Barlow" panose="00000500000000000000" pitchFamily="2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>
                <a:solidFill>
                  <a:srgbClr val="00000D"/>
                </a:solidFill>
                <a:latin typeface="Barlow" panose="00000500000000000000" pitchFamily="2" charset="0"/>
              </a:rPr>
              <a:t>Ministère de l’Économie, des Finances et de la Souveraineté Industrielles et Numériques</a:t>
            </a:r>
            <a:r>
              <a:rPr lang="fr-FR" sz="1200">
                <a:solidFill>
                  <a:srgbClr val="00000D"/>
                </a:solidFill>
                <a:latin typeface="Barlow" panose="00000500000000000000" pitchFamily="2" charset="0"/>
              </a:rPr>
              <a:t> (ou le logo de République Française suffit)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>
                <a:solidFill>
                  <a:srgbClr val="00000D"/>
                </a:solidFill>
                <a:latin typeface="Barlow" panose="00000500000000000000" pitchFamily="2" charset="0"/>
              </a:rPr>
              <a:t> Bpifrance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>
                <a:solidFill>
                  <a:srgbClr val="00000D"/>
                </a:solidFill>
                <a:latin typeface="Barlow" panose="00000500000000000000" pitchFamily="2" charset="0"/>
              </a:rPr>
              <a:t>Logo EQ2030 </a:t>
            </a:r>
          </a:p>
        </p:txBody>
      </p:sp>
    </p:spTree>
    <p:extLst>
      <p:ext uri="{BB962C8B-B14F-4D97-AF65-F5344CB8AC3E}">
        <p14:creationId xmlns:p14="http://schemas.microsoft.com/office/powerpoint/2010/main" val="15307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FCFF2-E283-EDBA-A420-9FAD6355B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9F473379-36FE-D2DF-43BC-E631ACD07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565" y="736290"/>
            <a:ext cx="1763011" cy="9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88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83E67-23F9-7F57-5E03-6823BF829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B17B27F0-195A-1FD4-8A39-E346E5B9E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87" y="713232"/>
            <a:ext cx="2480540" cy="134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58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938CF-616E-D3C1-EC01-281947BA6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41EDBB8D-4AC9-45DB-3E96-AAA74BC3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43" y="832104"/>
            <a:ext cx="1914825" cy="103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10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B7168963-F80F-C68A-3AA5-01EF4C719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343" y="-91440"/>
            <a:ext cx="1450109" cy="78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95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E2441893-B099-99E7-5CF3-541595539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48" y="735457"/>
            <a:ext cx="3317077" cy="179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877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CBC80B-117A-9B59-5933-4E58B103CEA3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</a:rPr>
              <a:t>Un Vademecum est à votre disposition pour vous aider à rédiger des post sur les réseaux sociaux, utilisez-le ! </a:t>
            </a:r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  <a:sym typeface="Wingdings" panose="05000000000000000000" pitchFamily="2" charset="2"/>
              </a:rPr>
              <a:t> </a:t>
            </a:r>
            <a:endParaRPr lang="fr-FR" b="1" dirty="0">
              <a:solidFill>
                <a:srgbClr val="002060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8032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Acc EMERGENC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5B19C-6FA0-4AEE-8BF7-D5438CEE41C0}">
  <ds:schemaRefs>
    <ds:schemaRef ds:uri="http://schemas.microsoft.com/office/2006/documentManagement/types"/>
    <ds:schemaRef ds:uri="http://purl.org/dc/elements/1.1/"/>
    <ds:schemaRef ds:uri="http://purl.org/dc/terms/"/>
    <ds:schemaRef ds:uri="749922e3-8989-40d0-97ac-05ace0dc2405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96</TotalTime>
  <Words>88</Words>
  <Application>Microsoft Office PowerPoint</Application>
  <PresentationFormat>Personnalisé</PresentationFormat>
  <Paragraphs>11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Aptos</vt:lpstr>
      <vt:lpstr>Aptos Display</vt:lpstr>
      <vt:lpstr>Arial</vt:lpstr>
      <vt:lpstr>Barlow</vt:lpstr>
      <vt:lpstr>Calibri</vt:lpstr>
      <vt:lpstr>Wingdings</vt:lpstr>
      <vt:lpstr>Acc EMERGENCE </vt:lpstr>
      <vt:lpstr>1_Acc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2025-06-27T13:12:05Z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