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82" r:id="rId5"/>
  </p:sldMasterIdLst>
  <p:notesMasterIdLst>
    <p:notesMasterId r:id="rId12"/>
  </p:notesMasterIdLst>
  <p:handoutMasterIdLst>
    <p:handoutMasterId r:id="rId13"/>
  </p:handoutMasterIdLst>
  <p:sldIdLst>
    <p:sldId id="353" r:id="rId6"/>
    <p:sldId id="355" r:id="rId7"/>
    <p:sldId id="356" r:id="rId8"/>
    <p:sldId id="354" r:id="rId9"/>
    <p:sldId id="357" r:id="rId10"/>
    <p:sldId id="369" r:id="rId11"/>
  </p:sldIdLst>
  <p:sldSz cx="6767513" cy="69119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C47A31E-9016-7837-E515-8590131A3342}" name="Charlene MARTINEAU" initials="CM" userId="S::M05722@bpifrance.fr::7ae76e72-c0cc-4520-b49f-8bb30800e54f" providerId="AD"/>
  <p188:author id="{8E634D20-0993-86F2-2AE5-1A411FBA3389}" name="Saad SEMLALI" initials="SS" userId="S::m30329@bpifrance.fr::24f63539-fc7b-4123-8d58-af8dabd18122" providerId="AD"/>
  <p188:author id="{E6007761-C8E3-1A42-AA5E-98E2D2044AAB}" name="Johanna MAUSSION" initials="JM" userId="S::M55738@bpifrance.fr::2d7967f1-bb77-4ea6-9613-4618168ec795" providerId="AD"/>
  <p188:author id="{FCDB15C3-4E02-F6E2-A4AE-269A81DC402B}" name="Charlene MARTINEAU" initials="CM" userId="S::m05722@bpifrance.fr::7ae76e72-c0cc-4520-b49f-8bb30800e54f" providerId="AD"/>
  <p188:author id="{6CB5CBEB-3B74-CE94-D199-E9F2F473EDD3}" name="Johanna MAUSSION" initials="JM" userId="S::m55738@bpifrance.fr::2d7967f1-bb77-4ea6-9613-4618168ec79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D00"/>
    <a:srgbClr val="4F9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7C7BFD-D7C6-0DFE-953F-D2F464B5B9AF}" v="9" dt="2025-06-20T17:01:59.861"/>
    <p1510:client id="{6DCF95E7-EB8F-494F-A564-6D30F424A1E2}" v="1" dt="2025-06-20T17:02:42.8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700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6BD75C-F6AC-4B7C-5252-2A63DA839AE2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8FA1A5-DEDD-1484-CFA4-523FDC2A7C3B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696E07A-E111-41AA-AFA3-509D809DF313}" type="datetime1"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23/06/2025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EBFEE-6B6B-99C8-0298-9D99137BFC26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AC763C-E5F7-F5AD-A353-A5157EF65A94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A068A9B-8F32-48E0-A15D-C5F4484906D3}" type="slidenum">
              <a:t>‹N°›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Espace réservé de l'en-tête 1">
            <a:extLst>
              <a:ext uri="{FF2B5EF4-FFF2-40B4-BE49-F238E27FC236}">
                <a16:creationId xmlns:a16="http://schemas.microsoft.com/office/drawing/2014/main" id="{ADCF858E-0914-CA9A-77B7-BA9206A7B332}"/>
              </a:ext>
            </a:extLst>
          </p:cNvPr>
          <p:cNvSpPr txBox="1">
            <a:spLocks noGrp="1"/>
          </p:cNvSpPr>
          <p:nvPr>
            <p:ph type="hdr" sz="quarter" idx="10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75B3ECAB-FA00-2782-3FBC-65256A9F1382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1FE1C47-B2A2-4E4D-A242-678C1FF9A730}" type="datetime1"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23/06/2025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4E7238DC-4D83-9FA9-0A4C-75B9D5B59E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737BC3E2-8E03-B0B0-8417-5EB5B31B27D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3D64EF7-30DC-4121-AE36-4E207BA90AAF}" type="slidenum">
              <a:t>‹N°›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3616097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B43A4-F0A6-42A1-B7D0-CEDDB8A913B1}" type="datetimeFigureOut">
              <a:rPr lang="fr-FR" smtClean="0"/>
              <a:t>23/06/2025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917700" y="1143000"/>
            <a:ext cx="3022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C1C92-19C6-4266-823C-E3F4F6415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958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23/06/2025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3"/>
            <a:ext cx="6821588" cy="623994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id="{B7EBF4CD-8584-1D5B-71F7-688B40B87B74}"/>
              </a:ext>
            </a:extLst>
          </p:cNvPr>
          <p:cNvSpPr/>
          <p:nvPr userDrawn="1"/>
        </p:nvSpPr>
        <p:spPr>
          <a:xfrm>
            <a:off x="-12441" y="6324599"/>
            <a:ext cx="678535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8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4D1B7187-AAF3-0436-3495-2A6E7AA663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71482" y="177084"/>
            <a:ext cx="1091454" cy="2197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02DCD2B1-555C-22E2-9433-3210F3C49B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61258" y="91239"/>
            <a:ext cx="853307" cy="24765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5F7A546B-6722-E854-2175-A94163C232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5834" t="1" r="64979" b="3322"/>
          <a:stretch/>
        </p:blipFill>
        <p:spPr>
          <a:xfrm>
            <a:off x="73875" y="13278"/>
            <a:ext cx="461299" cy="4356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ED500D7-FAF4-5C97-DFBE-B5E59A57EBA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72671" y="55575"/>
            <a:ext cx="1207633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30F5C2A8-E7E1-9662-605C-B1AFACED059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3539" t="10987" r="6901" b="11107"/>
          <a:stretch/>
        </p:blipFill>
        <p:spPr>
          <a:xfrm>
            <a:off x="563385" y="9123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64329845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1469C9-A9BB-7860-5C4F-B2F002E1E7D4}"/>
              </a:ext>
            </a:extLst>
          </p:cNvPr>
          <p:cNvSpPr/>
          <p:nvPr userDrawn="1"/>
        </p:nvSpPr>
        <p:spPr>
          <a:xfrm>
            <a:off x="0" y="0"/>
            <a:ext cx="6767513" cy="6911975"/>
          </a:xfrm>
          <a:prstGeom prst="rect">
            <a:avLst/>
          </a:prstGeom>
          <a:noFill/>
          <a:ln w="76200">
            <a:solidFill>
              <a:srgbClr val="FFC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C6BDC65A-6B85-A058-2671-710DA77F5A3E}"/>
              </a:ext>
            </a:extLst>
          </p:cNvPr>
          <p:cNvGrpSpPr/>
          <p:nvPr userDrawn="1"/>
        </p:nvGrpSpPr>
        <p:grpSpPr>
          <a:xfrm>
            <a:off x="-703303" y="5533356"/>
            <a:ext cx="2628098" cy="1919026"/>
            <a:chOff x="-27832" y="4774404"/>
            <a:chExt cx="2628098" cy="1919026"/>
          </a:xfrm>
        </p:grpSpPr>
        <p:cxnSp>
          <p:nvCxnSpPr>
            <p:cNvPr id="4" name="Connecteur droit 3">
              <a:extLst>
                <a:ext uri="{FF2B5EF4-FFF2-40B4-BE49-F238E27FC236}">
                  <a16:creationId xmlns:a16="http://schemas.microsoft.com/office/drawing/2014/main" id="{A5278B06-AC51-F743-96CE-8EB6F5DCB7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187" y="5310059"/>
              <a:ext cx="1390664" cy="1383371"/>
            </a:xfrm>
            <a:prstGeom prst="line">
              <a:avLst/>
            </a:prstGeom>
            <a:ln w="12065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D96FFF69-FC84-7F6C-7A49-E9FA933F57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3792" y="5724584"/>
              <a:ext cx="989511" cy="968846"/>
            </a:xfrm>
            <a:prstGeom prst="line">
              <a:avLst/>
            </a:prstGeom>
            <a:ln w="381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3B104CC-8902-0287-4EBC-F938646AD7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244" y="5208737"/>
              <a:ext cx="618864" cy="615878"/>
            </a:xfrm>
            <a:prstGeom prst="line">
              <a:avLst/>
            </a:prstGeom>
            <a:ln w="254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55E8963A-1A96-44DE-4810-9D287B3DA588}"/>
                </a:ext>
              </a:extLst>
            </p:cNvPr>
            <p:cNvCxnSpPr/>
            <p:nvPr/>
          </p:nvCxnSpPr>
          <p:spPr>
            <a:xfrm flipV="1">
              <a:off x="1063358" y="4774404"/>
              <a:ext cx="1536908" cy="15528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E690F8A3-B7F6-3184-83F0-9D91E363E0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7832" y="5353344"/>
              <a:ext cx="530067" cy="50542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DDDABD3D-C974-3E32-F457-D8D0346ECA5B}"/>
              </a:ext>
            </a:extLst>
          </p:cNvPr>
          <p:cNvGrpSpPr/>
          <p:nvPr userDrawn="1"/>
        </p:nvGrpSpPr>
        <p:grpSpPr>
          <a:xfrm>
            <a:off x="5739649" y="-652143"/>
            <a:ext cx="1572253" cy="2311266"/>
            <a:chOff x="10686553" y="4546734"/>
            <a:chExt cx="1572253" cy="2311266"/>
          </a:xfrm>
        </p:grpSpPr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FB64B4AB-A72D-9F7E-A418-31F5B2A827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4546734"/>
              <a:ext cx="1572253" cy="1566506"/>
            </a:xfrm>
            <a:prstGeom prst="line">
              <a:avLst/>
            </a:prstGeom>
            <a:ln w="1016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74354D41-66A1-897C-B457-A818849845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36410" y="5805301"/>
              <a:ext cx="436269" cy="436473"/>
            </a:xfrm>
            <a:prstGeom prst="line">
              <a:avLst/>
            </a:prstGeom>
            <a:ln w="254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6147FB6-DB36-3F69-BC59-3EDA41F12B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5329987"/>
              <a:ext cx="1505447" cy="152801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1736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FBD0A-3524-90A9-5769-81A8E0602B1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2749CC-C58F-0BD7-9C28-3C70F395E5F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0CC0F-2DF8-AC22-3B98-94B3324CB1C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0DCAC37-460D-44BC-A30C-2DD48A4688AC}" type="datetime1">
              <a:rPr lang="fr-FR"/>
              <a:pPr lvl="0"/>
              <a:t>23/06/2025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DB8E6-320C-97B0-95DE-77A3556C42F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D6F3B-CB12-BC49-1D52-2800222CD34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6EB65C0-D8ED-4EA2-A51E-3CD587DA017C}" type="slidenum">
              <a:t>‹N°›</a:t>
            </a:fld>
            <a:endParaRPr lang="fr-FR"/>
          </a:p>
        </p:txBody>
      </p:sp>
      <p:sp>
        <p:nvSpPr>
          <p:cNvPr id="7" name="AutoShape 2" descr="Portail de veille sur les conditions de travail">
            <a:extLst>
              <a:ext uri="{FF2B5EF4-FFF2-40B4-BE49-F238E27FC236}">
                <a16:creationId xmlns:a16="http://schemas.microsoft.com/office/drawing/2014/main" id="{001F290D-8AD1-0D64-1D10-180BB9502A59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2000872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5768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>
            <a:extLst>
              <a:ext uri="{FF2B5EF4-FFF2-40B4-BE49-F238E27FC236}">
                <a16:creationId xmlns:a16="http://schemas.microsoft.com/office/drawing/2014/main" id="{33FBB70A-6BD4-A9B1-34D2-9E353671FD69}"/>
              </a:ext>
            </a:extLst>
          </p:cNvPr>
          <p:cNvSpPr/>
          <p:nvPr/>
        </p:nvSpPr>
        <p:spPr>
          <a:xfrm>
            <a:off x="0" y="-137598"/>
            <a:ext cx="678535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2782126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2625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670999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7687469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CD849-3B6C-36C5-E2F0-AD31EFBB23F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5AB62B-8E23-1648-3E12-091AAE62EE7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E6CFF-5BDA-FCBD-90AB-1CC60E47995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36FD117-543C-4020-B6F4-63F91B434B8F}" type="datetime1">
              <a:rPr lang="fr-FR"/>
              <a:pPr lvl="0"/>
              <a:t>23/06/2025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D19E7-9ED5-8365-CDF2-0F3920545C2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31893-C538-7655-1654-8EE37C75CED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95974C-1935-413F-838C-5AD1916C862A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3812AE7F-6586-AE57-03A0-46A7A03A9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AutoShape 2" descr="Portail de veille sur les conditions de travail">
            <a:extLst>
              <a:ext uri="{FF2B5EF4-FFF2-40B4-BE49-F238E27FC236}">
                <a16:creationId xmlns:a16="http://schemas.microsoft.com/office/drawing/2014/main" id="{19AED2DE-22FF-36FC-0E59-56A9A72EB00E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9" name="Rectangle 16">
            <a:extLst>
              <a:ext uri="{FF2B5EF4-FFF2-40B4-BE49-F238E27FC236}">
                <a16:creationId xmlns:a16="http://schemas.microsoft.com/office/drawing/2014/main" id="{366AA97D-A6EF-47E8-1C4F-8E34E4F934B9}"/>
              </a:ext>
            </a:extLst>
          </p:cNvPr>
          <p:cNvSpPr/>
          <p:nvPr/>
        </p:nvSpPr>
        <p:spPr>
          <a:xfrm>
            <a:off x="0" y="-137598"/>
            <a:ext cx="678535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0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C5EFC53A-87A5-A075-C65E-F092AF704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163" y="252415"/>
            <a:ext cx="1088757" cy="22151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AD8DBE41-1311-3B42-074E-A34CE56F50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5777" y="252415"/>
            <a:ext cx="851644" cy="24982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AC6C8A89-6F1A-D0EE-0160-BB0E91E0A2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0902" y="239424"/>
            <a:ext cx="1061307" cy="31182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Rectangle 16">
            <a:extLst>
              <a:ext uri="{FF2B5EF4-FFF2-40B4-BE49-F238E27FC236}">
                <a16:creationId xmlns:a16="http://schemas.microsoft.com/office/drawing/2014/main" id="{12AABC3E-669F-1118-81C4-D2A43754869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5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E05E1F81-F6AC-9CF7-F8AE-18431F40350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5834" t="1" r="64979" b="3322"/>
          <a:stretch/>
        </p:blipFill>
        <p:spPr>
          <a:xfrm>
            <a:off x="93361" y="115609"/>
            <a:ext cx="461299" cy="4356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CB2C8063-A232-A4A6-3E26-CD723386704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33539" t="10987" r="6901" b="11107"/>
          <a:stretch/>
        </p:blipFill>
        <p:spPr>
          <a:xfrm>
            <a:off x="582871" y="193570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019037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27116119-F10C-F3A8-82FF-452E6A30B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25EE5106-DACC-14B5-5C42-913AD6BEFBA3}"/>
              </a:ext>
            </a:extLst>
          </p:cNvPr>
          <p:cNvSpPr/>
          <p:nvPr userDrawn="1"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D3951ED8-99A4-0A93-D89C-F98AA18F520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FFEF564-D702-2DB3-B0EB-B8FF4DC1FD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8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D1FF17D-7104-603B-7655-3234BF5B5AF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248AC331-8DED-8F7D-BC8E-57A6F29C721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66140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27116119-F10C-F3A8-82FF-452E6A30B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25EE5106-DACC-14B5-5C42-913AD6BEFBA3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7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25FB14CA-17C3-CB45-3057-1EAB953BE70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7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F14194C-DFA7-1FD9-1571-5CA264F05AE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5EABDE5-D4BA-118D-CB7A-CF425878D01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968649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23/06/2025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3"/>
            <a:ext cx="6821588" cy="623994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id="{B7EBF4CD-8584-1D5B-71F7-688B40B87B74}"/>
              </a:ext>
            </a:extLst>
          </p:cNvPr>
          <p:cNvSpPr/>
          <p:nvPr userDrawn="1"/>
        </p:nvSpPr>
        <p:spPr>
          <a:xfrm>
            <a:off x="-2" y="6310998"/>
            <a:ext cx="678535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8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4D1B7187-AAF3-0436-3495-2A6E7AA663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28827" y="6518908"/>
            <a:ext cx="1091454" cy="2197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02DCD2B1-555C-22E2-9433-3210F3C49B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38166" y="6472743"/>
            <a:ext cx="853307" cy="24765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5F7A546B-6722-E854-2175-A94163C232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5834" r="68633" b="5441"/>
          <a:stretch/>
        </p:blipFill>
        <p:spPr>
          <a:xfrm>
            <a:off x="211473" y="6348275"/>
            <a:ext cx="364383" cy="4261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ED500D7-FAF4-5C97-DFBE-B5E59A57EBA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931545" y="49214"/>
            <a:ext cx="1207633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FF35A219-F9FD-A123-2C73-2A8FA565913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2704" t="-5669" r="6900" b="11108"/>
          <a:stretch/>
        </p:blipFill>
        <p:spPr>
          <a:xfrm>
            <a:off x="695073" y="6333707"/>
            <a:ext cx="861919" cy="42610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5333039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8E84FA70-846D-394C-8A9F-2C8E121DB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id="{DFAEF80B-E9E3-CADD-4597-D097D56B3119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24">
            <a:extLst>
              <a:ext uri="{FF2B5EF4-FFF2-40B4-BE49-F238E27FC236}">
                <a16:creationId xmlns:a16="http://schemas.microsoft.com/office/drawing/2014/main" id="{651B351C-D1B8-C5C1-1EEB-9F98CF251EA7}"/>
              </a:ext>
            </a:extLst>
          </p:cNvPr>
          <p:cNvSpPr/>
          <p:nvPr userDrawn="1"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D6C1A49-4934-D7F4-324F-81C90868F1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B200870A-1C2C-9D3C-33E6-2CB96BA26E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DE073D3-6C52-7D95-16FF-D4CE237A43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32049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CE8494BF-DA5C-A019-E7BF-DBEAF5AFF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6">
            <a:extLst>
              <a:ext uri="{FF2B5EF4-FFF2-40B4-BE49-F238E27FC236}">
                <a16:creationId xmlns:a16="http://schemas.microsoft.com/office/drawing/2014/main" id="{F9A0414E-DCD2-FA63-D4A9-FCA0CDCCFDA1}"/>
              </a:ext>
            </a:extLst>
          </p:cNvPr>
          <p:cNvSpPr/>
          <p:nvPr/>
        </p:nvSpPr>
        <p:spPr>
          <a:xfrm>
            <a:off x="0" y="-137598"/>
            <a:ext cx="678535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4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AD9F6BC5-EA02-7D9C-60DB-A44F676E8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4850" y="139609"/>
            <a:ext cx="1088757" cy="22151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9219D5EB-52A5-0D10-9FF4-3BD5417C5A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8731" y="111299"/>
            <a:ext cx="851644" cy="24982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AC7C9199-FA1B-4579-0F53-50A088B5FC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3893" y="107514"/>
            <a:ext cx="1061307" cy="31182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07FCDB07-6CF9-6F26-0CDF-5DD8F00FA88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834" r="6901" b="11108"/>
          <a:stretch>
            <a:fillRect/>
          </a:stretch>
        </p:blipFill>
        <p:spPr>
          <a:xfrm>
            <a:off x="142313" y="42272"/>
            <a:ext cx="1280224" cy="41618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4D9EB048-DD99-7B03-8875-4B8F1A810D2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811213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CE8494BF-DA5C-A019-E7BF-DBEAF5AFF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6">
            <a:extLst>
              <a:ext uri="{FF2B5EF4-FFF2-40B4-BE49-F238E27FC236}">
                <a16:creationId xmlns:a16="http://schemas.microsoft.com/office/drawing/2014/main" id="{F9A0414E-DCD2-FA63-D4A9-FCA0CDCCFDA1}"/>
              </a:ext>
            </a:extLst>
          </p:cNvPr>
          <p:cNvSpPr/>
          <p:nvPr/>
        </p:nvSpPr>
        <p:spPr>
          <a:xfrm>
            <a:off x="0" y="-137598"/>
            <a:ext cx="678535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C53078AA-8340-B08B-8DD9-E7D21733A91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64850" y="139609"/>
            <a:ext cx="1088757" cy="22151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6B2B73D2-97C0-2D20-F714-45AA8DA67D9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18731" y="111299"/>
            <a:ext cx="851644" cy="24982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D1BF2641-4C30-8A16-0055-D92ADDFD0DD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563893" y="107514"/>
            <a:ext cx="1061307" cy="31182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A2ECD8F6-9675-994A-8F93-7DEE60B080F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5834" r="6901" b="11108"/>
          <a:stretch>
            <a:fillRect/>
          </a:stretch>
        </p:blipFill>
        <p:spPr>
          <a:xfrm>
            <a:off x="142313" y="42272"/>
            <a:ext cx="1280224" cy="41618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8300493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8688673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71095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5682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19735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5952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7410533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X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3A8E3-00B7-FA78-D8B6-D2F0C82C206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EB810D-438A-7BE3-E5E2-1110D18B401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81115E-B5FD-10EF-7EF7-634A47F3B95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052299-7498-4DFE-B99F-334068A30CBD}" type="datetime1">
              <a:rPr lang="fr-FR"/>
              <a:pPr lvl="0"/>
              <a:t>23/06/2025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C13AE-7393-C8A1-6172-3AB7F8485A6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06EA50-EABD-5117-55F1-3137596FDDA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FA6D84-E86A-437D-86EC-A89F6A8ED06D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97CD1A73-5F3F-030F-24D4-CA4B4A17F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06DA221A-4F5E-3F58-E119-C58E0793FCB5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5A140512-F402-22AB-9BF6-73E1D63C4EAA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0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A35E40DA-4BC9-D305-E75D-79D4F9F720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9961" y="182596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EDA38C10-0827-6404-89AF-ECEF84AA7B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5115" y="14346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18D70CED-4506-F545-938C-53E8EFFC90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D26708B6-8E42-7D54-ED9B-71BEA5E9CFE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Rectangle 16">
            <a:extLst>
              <a:ext uri="{FF2B5EF4-FFF2-40B4-BE49-F238E27FC236}">
                <a16:creationId xmlns:a16="http://schemas.microsoft.com/office/drawing/2014/main" id="{B977584B-9280-35BD-CCA4-2D50164CF7AE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382597585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23/06/2025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3"/>
            <a:ext cx="6821588" cy="623994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8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4D1B7187-AAF3-0436-3495-2A6E7AA663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03300" y="64822"/>
            <a:ext cx="1091454" cy="2197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02DCD2B1-555C-22E2-9433-3210F3C49B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45337" y="50847"/>
            <a:ext cx="853307" cy="24765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ED500D7-FAF4-5C97-DFBE-B5E59A57EBA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380921" y="-852"/>
            <a:ext cx="1207633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77CB6177-B7D1-975D-EFB3-7291914D078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5834" t="1" r="64979" b="3322"/>
          <a:stretch/>
        </p:blipFill>
        <p:spPr>
          <a:xfrm>
            <a:off x="73875" y="13278"/>
            <a:ext cx="461299" cy="4356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3D33C79F-E4E5-BB1D-918C-AB976DABEF8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33539" t="10987" r="6901" b="11107"/>
          <a:stretch/>
        </p:blipFill>
        <p:spPr>
          <a:xfrm>
            <a:off x="563385" y="9123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583206870"/>
      </p:ext>
    </p:extLst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XE 1 - J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BA19EF98-4D2C-6527-D420-B2966404E2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35180320-BCE1-0853-BF3A-A380F7EA6C4D}"/>
              </a:ext>
            </a:extLst>
          </p:cNvPr>
          <p:cNvSpPr/>
          <p:nvPr userDrawn="1"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FD358B4C-87E7-D4D8-9DE3-CE67A5CECFD2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0CE95828-3BBE-DE2D-3773-A0097323E9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97377" y="182596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950A737F-15A4-3803-8895-7E2650AF1D2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57423" y="220510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8413B74-4C71-57E4-86CC-6B41FEC5FE5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719751" y="163429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DA2E51EE-F0B4-AF1D-73FC-7B5620AE33D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328001019"/>
      </p:ext>
    </p:extLst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F3E4AA5B-6283-3477-A46E-2F07E2144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8">
            <a:extLst>
              <a:ext uri="{FF2B5EF4-FFF2-40B4-BE49-F238E27FC236}">
                <a16:creationId xmlns:a16="http://schemas.microsoft.com/office/drawing/2014/main" id="{CE398E8F-A61C-AFBB-F5F5-1B02CB77E6F9}"/>
              </a:ext>
            </a:extLst>
          </p:cNvPr>
          <p:cNvSpPr/>
          <p:nvPr/>
        </p:nvSpPr>
        <p:spPr>
          <a:xfrm>
            <a:off x="0" y="-137598"/>
            <a:ext cx="6839739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A7A1DE21-E793-290E-E8A0-285705435C1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1D4FB0CD-2239-6B13-E578-5DD223FD29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66545" y="164736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7E33A6B7-7471-5B57-EC1F-E7A970EEFB4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88531" y="18194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7562D9AA-3D28-43E8-AE05-57FD375B3A9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12582" y="12486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CBFBE1E6-A09D-100D-6923-43A0ACAACFC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827479279"/>
      </p:ext>
    </p:extLst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A982F880-3452-5931-9589-0DC857068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6">
            <a:extLst>
              <a:ext uri="{FF2B5EF4-FFF2-40B4-BE49-F238E27FC236}">
                <a16:creationId xmlns:a16="http://schemas.microsoft.com/office/drawing/2014/main" id="{1FE96D6E-D414-3C1C-4000-FF4B3A965C27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A452DB19-9930-EC39-566E-E28A2C2D6730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038E2BE2-314C-76E5-F630-8429F9168F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5008" y="201580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6F22182D-D82D-ADEB-B039-53065A54D20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186248" y="163429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3D2A2FA6-7257-F828-D29A-2109073FDD4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3BB7B7ED-1794-6C5F-7025-EC664129C2D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11872962"/>
      </p:ext>
    </p:extLst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A982F880-3452-5931-9589-0DC857068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6">
            <a:extLst>
              <a:ext uri="{FF2B5EF4-FFF2-40B4-BE49-F238E27FC236}">
                <a16:creationId xmlns:a16="http://schemas.microsoft.com/office/drawing/2014/main" id="{1FE96D6E-D414-3C1C-4000-FF4B3A965C27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C04730E9-F6E4-5333-1C8A-D7D46D627B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93568" y="182596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FAE1B9A6-C91F-67B9-B143-88DBADFB969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61507" y="163429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3DD7FC06-1BDA-55AB-EB71-3DE59C58866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3538FE79-C133-6B71-8078-4A6AE4EEF01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848442779"/>
      </p:ext>
    </p:extLst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10896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15A4D-B535-E5B7-9A3D-14D594CD237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06BE67-AD57-D397-E742-1832D264134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18877-0AF7-CF19-3D14-C4C1656755F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E841C2-99A9-47EC-8632-F0651E9A1E93}" type="datetime1">
              <a:rPr lang="fr-FR"/>
              <a:pPr lvl="0"/>
              <a:t>23/06/2025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A30E0-5C1E-3378-9394-7AD7D1B453E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2D11E-588F-28A0-1BD3-58A6FDE6D8C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7A6EB0E-F3E1-407D-9383-2434B3C404E8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C10A0035-4765-27DA-5AD2-72B7BF644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502236DE-4696-E37B-CF5A-34785A97A025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0F4E1239-BE09-AFAF-F03A-49FEEC88FDC2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A010EE65-82B7-B1AE-6E65-035B9B7174C7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5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DCDF015E-267D-2ABB-F742-B31561526B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5008" y="201580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E3478552-011B-9A26-4733-84E05A2B5D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186248" y="163429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0CA2DFE1-2577-8F32-9340-AA103A0E0F7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8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D2E2D8D-21B2-F7EB-A6FF-D01A03F4136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400922464"/>
      </p:ext>
    </p:extLst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15A4D-B535-E5B7-9A3D-14D594CD237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06BE67-AD57-D397-E742-1832D264134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18877-0AF7-CF19-3D14-C4C1656755F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E841C2-99A9-47EC-8632-F0651E9A1E93}" type="datetime1">
              <a:rPr lang="fr-FR"/>
              <a:pPr lvl="0"/>
              <a:t>23/06/2025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A30E0-5C1E-3378-9394-7AD7D1B453E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2D11E-588F-28A0-1BD3-58A6FDE6D8C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7A6EB0E-F3E1-407D-9383-2434B3C404E8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C10A0035-4765-27DA-5AD2-72B7BF644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502236DE-4696-E37B-CF5A-34785A97A025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0F4E1239-BE09-AFAF-F03A-49FEEC88FDC2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4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7B6AFF78-A9C7-9D92-0FE0-6F9D28D4AA6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97377" y="137598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9E3ADC05-86F1-2AB5-88DC-07188CEE24E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74905" y="163429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F8ABCA23-9B0F-2800-1A10-D3FDAEED4BD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A72B2CC7-1BC6-6FB7-3674-7846F481FF6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810227966"/>
      </p:ext>
    </p:extLst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E2DC8F57-6ABA-D0DB-E8F9-41F6F2CF1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424F3CC0-E92F-C51D-D2B9-CA53B91A339A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4AAFD43E-3388-4F4F-E175-0C39B2AD0564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B7DB2396-F1DB-EF6D-1210-DB4A2AFAD78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5008" y="201580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86A7C6A7-0B6D-B72F-E763-E48DE3DE48E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186248" y="163429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863B311-AF03-6122-878B-3766E79C461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83AD6E2C-7A49-E4B3-AFFB-7FFE21C7D82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252080137"/>
      </p:ext>
    </p:extLst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E2DC8F57-6ABA-D0DB-E8F9-41F6F2CF1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424F3CC0-E92F-C51D-D2B9-CA53B91A339A}"/>
              </a:ext>
            </a:extLst>
          </p:cNvPr>
          <p:cNvSpPr/>
          <p:nvPr/>
        </p:nvSpPr>
        <p:spPr>
          <a:xfrm>
            <a:off x="3" y="-137590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4AAFD43E-3388-4F4F-E175-0C39B2AD0564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26324711-B325-D92A-3FB6-5079209C3A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5142" y="180773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41C77D3D-BAD1-AF42-281D-228D015FF95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36767" y="18259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CE623BC9-C2B6-D87E-2640-AA42B949E8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09271" y="124860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20C180EB-9E23-F483-B615-FF5B23F87F5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632172559"/>
      </p:ext>
    </p:extLst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C9EC7525-4CA1-210A-C150-44E59F0C6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8">
            <a:extLst>
              <a:ext uri="{FF2B5EF4-FFF2-40B4-BE49-F238E27FC236}">
                <a16:creationId xmlns:a16="http://schemas.microsoft.com/office/drawing/2014/main" id="{805B7235-9F10-F4C8-489D-1778BD70C612}"/>
              </a:ext>
            </a:extLst>
          </p:cNvPr>
          <p:cNvSpPr/>
          <p:nvPr/>
        </p:nvSpPr>
        <p:spPr>
          <a:xfrm>
            <a:off x="0" y="-137598"/>
            <a:ext cx="6839739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F74C3754-6AAD-5BB7-CDBF-EBCA7A1E8AA8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39C538BE-7046-9132-0609-D64E950486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5008" y="201580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EFF85A61-B170-4C26-2510-3117EA6902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186248" y="163429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F17C3EA0-48D6-915C-634E-1D49B26B658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EC7C2DEB-58BB-E955-243A-8AA1102B81A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18622143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B3BF2F41-4E02-5B2D-C265-FC5F1A0C46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id="{7A218C3E-826B-389C-0F93-9397BFE22A90}"/>
              </a:ext>
            </a:extLst>
          </p:cNvPr>
          <p:cNvSpPr/>
          <p:nvPr userDrawn="1"/>
        </p:nvSpPr>
        <p:spPr>
          <a:xfrm>
            <a:off x="-12441" y="6324599"/>
            <a:ext cx="678535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DA45632D-724A-78DA-3BB8-6BB2637EC2EC}"/>
              </a:ext>
            </a:extLst>
          </p:cNvPr>
          <p:cNvSpPr/>
          <p:nvPr userDrawn="1"/>
        </p:nvSpPr>
        <p:spPr>
          <a:xfrm>
            <a:off x="-36240" y="-134913"/>
            <a:ext cx="6821588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3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CF3A456A-70F7-0D67-DCA4-14AE7E594C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96016" y="78797"/>
            <a:ext cx="1091454" cy="2197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82F29888-830B-B216-AD08-1362EF7E022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03826" y="50847"/>
            <a:ext cx="853307" cy="24765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B5D16611-8CF4-F52D-3ACA-4514974C525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380921" y="-852"/>
            <a:ext cx="1207633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43DD9664-CF2A-F153-714D-1C099074F88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5834" t="1" r="64979" b="3322"/>
          <a:stretch/>
        </p:blipFill>
        <p:spPr>
          <a:xfrm>
            <a:off x="73875" y="13278"/>
            <a:ext cx="461299" cy="4356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AB274496-3AB0-B6D9-C6CD-EDB4F56E546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33539" t="10987" r="6901" b="11107"/>
          <a:stretch/>
        </p:blipFill>
        <p:spPr>
          <a:xfrm>
            <a:off x="563385" y="9123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751340200"/>
      </p:ext>
    </p:extLst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1F69CDF5-6BC4-2F71-3D45-746C29C0EA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6">
            <a:extLst>
              <a:ext uri="{FF2B5EF4-FFF2-40B4-BE49-F238E27FC236}">
                <a16:creationId xmlns:a16="http://schemas.microsoft.com/office/drawing/2014/main" id="{384C38FC-71E2-DE92-B921-035BE4439100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8C9C9CDF-E79C-5DBC-E0D2-7FCA458DABFD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92CF877F-A5A6-B49C-98E3-5748ED985F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840" y="144119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2A23A8F-07C1-023B-E2D1-11641EDFDB6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79206" y="163429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BA7C7BD0-B2F4-2B81-1588-56C5F8B768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983EDE17-C13C-B448-DE62-B032485717D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732284154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892794"/>
      </p:ext>
    </p:extLst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041556"/>
      </p:ext>
    </p:extLst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31E73-049C-151B-01BE-C80910BB46F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15DD49-CB48-2F1D-0079-C0A6A20AE43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43060-ABD9-4700-993F-CD1EB2777F3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14238FC-0D96-421C-A98F-D72B316660CC}" type="datetime1">
              <a:rPr lang="fr-FR"/>
              <a:pPr lvl="0"/>
              <a:t>23/06/2025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88263-ABF6-57AF-E776-E9EE23DE6A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79CE3-2CBD-362F-A07E-1F49D370E61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E238539-3075-4E5E-8386-4DE3FD20E6F4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0205A134-612F-1C70-D72B-61E5CFE01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91FB7BC4-69F8-DA25-F764-F63C63744461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14454676-9F53-9F01-674E-DDB9B6CF75CF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5B337E3-00CD-8282-C390-DF9DFF14B6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3666" y="137598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1071EDF6-02C5-AD63-3297-250BC4D555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1829" y="86384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D3123A00-AC76-8A4D-F0E6-0CFE8778582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Rectangle 16">
            <a:extLst>
              <a:ext uri="{FF2B5EF4-FFF2-40B4-BE49-F238E27FC236}">
                <a16:creationId xmlns:a16="http://schemas.microsoft.com/office/drawing/2014/main" id="{EE55E14C-CD7E-E11B-21F1-685800AE05D8}"/>
              </a:ext>
            </a:extLst>
          </p:cNvPr>
          <p:cNvSpPr/>
          <p:nvPr userDrawn="1"/>
        </p:nvSpPr>
        <p:spPr>
          <a:xfrm>
            <a:off x="0" y="6496386"/>
            <a:ext cx="6767510" cy="415589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1544550304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31E73-049C-151B-01BE-C80910BB46F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15DD49-CB48-2F1D-0079-C0A6A20AE43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43060-ABD9-4700-993F-CD1EB2777F3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14238FC-0D96-421C-A98F-D72B316660CC}" type="datetime1">
              <a:rPr lang="fr-FR"/>
              <a:pPr lvl="0"/>
              <a:t>23/06/2025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88263-ABF6-57AF-E776-E9EE23DE6A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79CE3-2CBD-362F-A07E-1F49D370E61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E238539-3075-4E5E-8386-4DE3FD20E6F4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0205A134-612F-1C70-D72B-61E5CFE01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91FB7BC4-69F8-DA25-F764-F63C63744461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14454676-9F53-9F01-674E-DDB9B6CF75CF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5B337E3-00CD-8282-C390-DF9DFF14B6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3206" y="14346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1071EDF6-02C5-AD63-3297-250BC4D555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D3123A00-AC76-8A4D-F0E6-0CFE8778582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26171824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CFCC338B-030A-8B41-D0A2-00A31AC9E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6651CFE2-C0F6-4D30-C924-77DC5DBF9194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4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C207CD85-3C90-5695-9504-32FEDF4E5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6248" y="14346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C86EBFA3-4E68-6F6E-0DAC-8756F2A0596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CA07767D-5E71-4E5B-F6C4-5C65610D2F44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7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2DA8888-B731-EF0D-1F3F-24C1EBC4F47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86203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016694483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27116119-F10C-F3A8-82FF-452E6A30B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25EE5106-DACC-14B5-5C42-913AD6BEFBA3}"/>
              </a:ext>
            </a:extLst>
          </p:cNvPr>
          <p:cNvSpPr/>
          <p:nvPr/>
        </p:nvSpPr>
        <p:spPr>
          <a:xfrm>
            <a:off x="3" y="-152296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7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39FC7BE7-8B24-04ED-C1A6-AD59BB5F68A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93842" y="132371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6C4D0964-1CE3-9770-217D-0634F8C2E3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B388AB99-BAA0-4580-79B8-6EFAB8DC28F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630729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039DAF86-BADE-3248-6B02-9E905E66F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8">
            <a:extLst>
              <a:ext uri="{FF2B5EF4-FFF2-40B4-BE49-F238E27FC236}">
                <a16:creationId xmlns:a16="http://schemas.microsoft.com/office/drawing/2014/main" id="{FE0AD923-59CF-1622-5C12-6BEE0A19C6E6}"/>
              </a:ext>
            </a:extLst>
          </p:cNvPr>
          <p:cNvSpPr/>
          <p:nvPr/>
        </p:nvSpPr>
        <p:spPr>
          <a:xfrm>
            <a:off x="0" y="-137598"/>
            <a:ext cx="6839739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59B9A0FA-D132-9CE2-32A8-E666D32FA6A0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865C47D5-69DF-1DCD-9EF8-3570B37597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86248" y="14346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C0CC1D82-EB27-9DE3-0771-927081DF146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8E5406CB-6C3D-245C-63F5-6AC7983C9DD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464452983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039DAF86-BADE-3248-6B02-9E905E66F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8">
            <a:extLst>
              <a:ext uri="{FF2B5EF4-FFF2-40B4-BE49-F238E27FC236}">
                <a16:creationId xmlns:a16="http://schemas.microsoft.com/office/drawing/2014/main" id="{FE0AD923-59CF-1622-5C12-6BEE0A19C6E6}"/>
              </a:ext>
            </a:extLst>
          </p:cNvPr>
          <p:cNvSpPr/>
          <p:nvPr/>
        </p:nvSpPr>
        <p:spPr>
          <a:xfrm>
            <a:off x="0" y="-137598"/>
            <a:ext cx="6839739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7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1C237831-62EC-9587-F02F-4448B95205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26396" y="14346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C6318E5-B4EB-7F66-A647-EB9E937B800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9F07B6DD-0385-470F-A5A9-24B0D754CB5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759926501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3B4A602F-DA2F-7787-E7C2-4238799AB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6">
            <a:extLst>
              <a:ext uri="{FF2B5EF4-FFF2-40B4-BE49-F238E27FC236}">
                <a16:creationId xmlns:a16="http://schemas.microsoft.com/office/drawing/2014/main" id="{77B2D3D4-76FF-68EE-08C3-DFC53B17A667}"/>
              </a:ext>
            </a:extLst>
          </p:cNvPr>
          <p:cNvSpPr/>
          <p:nvPr userDrawn="1"/>
        </p:nvSpPr>
        <p:spPr>
          <a:xfrm>
            <a:off x="0" y="-137598"/>
            <a:ext cx="6767510" cy="861488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56017244-908D-F258-C833-F589AF1FDC4B}"/>
              </a:ext>
            </a:extLst>
          </p:cNvPr>
          <p:cNvSpPr/>
          <p:nvPr userDrawn="1"/>
        </p:nvSpPr>
        <p:spPr>
          <a:xfrm>
            <a:off x="-1" y="6496386"/>
            <a:ext cx="6767511" cy="56514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4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D8855938-0235-C834-6D5A-9CBB34B138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86248" y="18194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3FA9956C-266A-C527-E696-1B086BC1420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899683ED-AC42-8071-98F7-EB2CBF87A1C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14199222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B3BF2F41-4E02-5B2D-C265-FC5F1A0C46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DA45632D-724A-78DA-3BB8-6BB2637EC2EC}"/>
              </a:ext>
            </a:extLst>
          </p:cNvPr>
          <p:cNvSpPr/>
          <p:nvPr userDrawn="1"/>
        </p:nvSpPr>
        <p:spPr>
          <a:xfrm>
            <a:off x="-36240" y="-134913"/>
            <a:ext cx="6821588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3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D32570D5-6A6F-A4EA-4560-C66D9FF5F3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19367" y="97163"/>
            <a:ext cx="1091454" cy="2197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100E9EFF-35DC-B8C4-113A-F285A0A7F45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669272" y="97163"/>
            <a:ext cx="853307" cy="24765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47C69702-2F74-4A11-9EC4-605E3C6AE05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81030" y="31488"/>
            <a:ext cx="1207633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2B901F77-6B75-AAAD-D189-C73736AEFC9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5834" t="1" r="64979" b="3322"/>
          <a:stretch/>
        </p:blipFill>
        <p:spPr>
          <a:xfrm>
            <a:off x="73875" y="13278"/>
            <a:ext cx="461299" cy="4356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EC68CE2F-0A06-6E58-1DBB-A8D8DEA71F8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33539" t="10987" r="6901" b="11107"/>
          <a:stretch/>
        </p:blipFill>
        <p:spPr>
          <a:xfrm>
            <a:off x="563385" y="9123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47530114"/>
      </p:ext>
    </p:extLst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3B4A602F-DA2F-7787-E7C2-4238799AB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6">
            <a:extLst>
              <a:ext uri="{FF2B5EF4-FFF2-40B4-BE49-F238E27FC236}">
                <a16:creationId xmlns:a16="http://schemas.microsoft.com/office/drawing/2014/main" id="{77B2D3D4-76FF-68EE-08C3-DFC53B17A667}"/>
              </a:ext>
            </a:extLst>
          </p:cNvPr>
          <p:cNvSpPr/>
          <p:nvPr/>
        </p:nvSpPr>
        <p:spPr>
          <a:xfrm>
            <a:off x="0" y="-137598"/>
            <a:ext cx="6767510" cy="89182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4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B27EA50B-4712-5B0B-9674-876574762A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26395" y="189452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18613894-D829-A36D-C61F-7BDEA043EB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0147E12E-68E5-6D63-DEB6-866D1610CDD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517470711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2419542"/>
      </p:ext>
    </p:extLst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60310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02731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493437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538889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369982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262DF883-A4B3-D8AD-266F-46769F4BB2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Rectangle 16">
            <a:extLst>
              <a:ext uri="{FF2B5EF4-FFF2-40B4-BE49-F238E27FC236}">
                <a16:creationId xmlns:a16="http://schemas.microsoft.com/office/drawing/2014/main" id="{C8766032-0B1D-B6E7-2B74-A7EE676A3C3A}"/>
              </a:ext>
            </a:extLst>
          </p:cNvPr>
          <p:cNvSpPr/>
          <p:nvPr userDrawn="1"/>
        </p:nvSpPr>
        <p:spPr>
          <a:xfrm>
            <a:off x="-12441" y="6324599"/>
            <a:ext cx="6785350" cy="676276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23" name="Rectangle 16">
            <a:extLst>
              <a:ext uri="{FF2B5EF4-FFF2-40B4-BE49-F238E27FC236}">
                <a16:creationId xmlns:a16="http://schemas.microsoft.com/office/drawing/2014/main" id="{88A3430C-BEA2-0EB4-871D-02C730ACA5A2}"/>
              </a:ext>
            </a:extLst>
          </p:cNvPr>
          <p:cNvSpPr/>
          <p:nvPr userDrawn="1"/>
        </p:nvSpPr>
        <p:spPr>
          <a:xfrm>
            <a:off x="-36240" y="-134913"/>
            <a:ext cx="6821588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24" name="Image 23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2150FC26-5B0F-7F90-086B-572780514E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82330" y="162432"/>
            <a:ext cx="1091454" cy="2197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Image 24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B90E0547-0FAF-5D0F-CCCA-F20C62395AA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72131" y="129776"/>
            <a:ext cx="853307" cy="24765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A95B1567-7E42-B7D0-0C6B-18051DB3AEB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5834" t="1" r="64979" b="3322"/>
          <a:stretch/>
        </p:blipFill>
        <p:spPr>
          <a:xfrm>
            <a:off x="644482" y="-40620"/>
            <a:ext cx="461299" cy="4356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9ECE87BB-993E-A4AC-690A-77E55AF0B30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3539" t="10987" r="6901" b="11107"/>
          <a:stretch/>
        </p:blipFill>
        <p:spPr>
          <a:xfrm>
            <a:off x="1133992" y="37341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63121992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262DF883-A4B3-D8AD-266F-46769F4BB2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3" name="Rectangle 16">
            <a:extLst>
              <a:ext uri="{FF2B5EF4-FFF2-40B4-BE49-F238E27FC236}">
                <a16:creationId xmlns:a16="http://schemas.microsoft.com/office/drawing/2014/main" id="{88A3430C-BEA2-0EB4-871D-02C730ACA5A2}"/>
              </a:ext>
            </a:extLst>
          </p:cNvPr>
          <p:cNvSpPr/>
          <p:nvPr userDrawn="1"/>
        </p:nvSpPr>
        <p:spPr>
          <a:xfrm>
            <a:off x="-36240" y="-134913"/>
            <a:ext cx="6821588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24" name="Image 23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2150FC26-5B0F-7F90-086B-572780514E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7538" y="93596"/>
            <a:ext cx="1091454" cy="2197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B3C0482B-1E4E-B1D6-CEC9-97BA5862849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37994" y="93596"/>
            <a:ext cx="853307" cy="24765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E97D8EF-3AE1-8C56-528B-1BC639C5F4D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75562" y="41896"/>
            <a:ext cx="1207633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2E415488-8D7A-3B0F-BBF0-D1841D4C646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5834" t="1" r="64979" b="3322"/>
          <a:stretch/>
        </p:blipFill>
        <p:spPr>
          <a:xfrm>
            <a:off x="583722" y="-94395"/>
            <a:ext cx="461299" cy="4356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8CF42978-E042-A3E1-B347-C2CEDA0715D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33539" t="10987" r="6901" b="11107"/>
          <a:stretch/>
        </p:blipFill>
        <p:spPr>
          <a:xfrm>
            <a:off x="1073232" y="-16434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32345091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6C3231E9-E941-1A55-BBEB-170DB19EF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D9D02231-28D3-285E-7AA3-C59B956CADFF}"/>
              </a:ext>
            </a:extLst>
          </p:cNvPr>
          <p:cNvSpPr/>
          <p:nvPr userDrawn="1"/>
        </p:nvSpPr>
        <p:spPr>
          <a:xfrm>
            <a:off x="-12441" y="6324599"/>
            <a:ext cx="685218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8" name="Rectangle 16">
            <a:extLst>
              <a:ext uri="{FF2B5EF4-FFF2-40B4-BE49-F238E27FC236}">
                <a16:creationId xmlns:a16="http://schemas.microsoft.com/office/drawing/2014/main" id="{B021FDCB-49E6-B6A2-5932-96A5DDFCBC35}"/>
              </a:ext>
            </a:extLst>
          </p:cNvPr>
          <p:cNvSpPr/>
          <p:nvPr userDrawn="1"/>
        </p:nvSpPr>
        <p:spPr>
          <a:xfrm>
            <a:off x="-36240" y="-134913"/>
            <a:ext cx="6821588" cy="623994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3" name="Image 2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87D93306-BFCB-4EB8-F411-3A19B2675CC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7538" y="93596"/>
            <a:ext cx="1091454" cy="2197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4B0C8C08-6467-ECA6-A8B8-3F26E637846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37994" y="93596"/>
            <a:ext cx="853307" cy="24765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DD93634A-803D-EAE7-303F-1D4DAA41F45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75562" y="41896"/>
            <a:ext cx="1207633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2A96572D-C288-B1F6-656D-53D438B960E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5834" t="1" r="64979" b="3322"/>
          <a:stretch/>
        </p:blipFill>
        <p:spPr>
          <a:xfrm>
            <a:off x="583722" y="-94395"/>
            <a:ext cx="461299" cy="4356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FE40E348-2916-6F70-6775-7BA038982DF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33539" t="10987" r="6901" b="11107"/>
          <a:stretch/>
        </p:blipFill>
        <p:spPr>
          <a:xfrm>
            <a:off x="1073232" y="-16434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14678853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6C3231E9-E941-1A55-BBEB-170DB19EF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8" name="Rectangle 16">
            <a:extLst>
              <a:ext uri="{FF2B5EF4-FFF2-40B4-BE49-F238E27FC236}">
                <a16:creationId xmlns:a16="http://schemas.microsoft.com/office/drawing/2014/main" id="{B021FDCB-49E6-B6A2-5932-96A5DDFCBC35}"/>
              </a:ext>
            </a:extLst>
          </p:cNvPr>
          <p:cNvSpPr/>
          <p:nvPr userDrawn="1"/>
        </p:nvSpPr>
        <p:spPr>
          <a:xfrm>
            <a:off x="-36240" y="-134913"/>
            <a:ext cx="6821588" cy="623994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3" name="Image 2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1A968C56-77C1-B88F-4C85-0081C07495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7538" y="93596"/>
            <a:ext cx="1091454" cy="2197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642FC6D-ADE8-FA38-88DE-56125212A5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37994" y="93596"/>
            <a:ext cx="853307" cy="24765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AC9639A2-EA8B-A956-F789-5F0CDF7527F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75562" y="41896"/>
            <a:ext cx="1207633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21057187-E398-1146-ECD6-84DA0793EF7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5834" t="1" r="64979" b="3322"/>
          <a:stretch/>
        </p:blipFill>
        <p:spPr>
          <a:xfrm>
            <a:off x="583722" y="-94395"/>
            <a:ext cx="461299" cy="4356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9CB6941C-E3AF-5722-AAF4-2782E04405C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33539" t="10987" r="6901" b="11107"/>
          <a:stretch/>
        </p:blipFill>
        <p:spPr>
          <a:xfrm>
            <a:off x="1073232" y="-16434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6492946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29" Type="http://schemas.openxmlformats.org/officeDocument/2006/relationships/theme" Target="../theme/theme2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28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CAA4CE-7B6D-CCAF-ADCD-34E7AF3A135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5265" y="368000"/>
            <a:ext cx="5836980" cy="13359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fr-FR"/>
              <a:t>Accélérateur EMERGENCE  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CB3450-F5DE-3277-B19B-CB8430425B7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5265" y="1839992"/>
            <a:ext cx="5836980" cy="43855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860A1-9B91-BC13-C673-991B5E88878A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65265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26A371F0-D77F-4209-92E1-B292DA9A917F}" type="datetime1">
              <a:rPr lang="fr-FR"/>
              <a:pPr lvl="0"/>
              <a:t>23/06/2025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98EE0-6BB3-3566-00B6-58D98BF4619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2241743" y="6406377"/>
            <a:ext cx="2284034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29625-D244-E739-C5A7-EE0C58B9CD5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4779559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4F6ADA7D-09FD-427C-A68B-9B2CBEF80A92}" type="slidenum"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7" r:id="rId2"/>
    <p:sldLayoutId id="2147483705" r:id="rId3"/>
    <p:sldLayoutId id="2147483650" r:id="rId4"/>
    <p:sldLayoutId id="2147483704" r:id="rId5"/>
    <p:sldLayoutId id="2147483652" r:id="rId6"/>
    <p:sldLayoutId id="2147483706" r:id="rId7"/>
    <p:sldLayoutId id="2147483651" r:id="rId8"/>
    <p:sldLayoutId id="2147483707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  <p:sldLayoutId id="2147483661" r:id="rId18"/>
    <p:sldLayoutId id="2147483711" r:id="rId19"/>
    <p:sldLayoutId id="2147483662" r:id="rId20"/>
    <p:sldLayoutId id="2147483663" r:id="rId21"/>
    <p:sldLayoutId id="2147483710" r:id="rId22"/>
    <p:sldLayoutId id="2147483664" r:id="rId23"/>
    <p:sldLayoutId id="2147483665" r:id="rId24"/>
    <p:sldLayoutId id="2147483666" r:id="rId25"/>
    <p:sldLayoutId id="2147483667" r:id="rId26"/>
    <p:sldLayoutId id="2147483668" r:id="rId27"/>
    <p:sldLayoutId id="2147483669" r:id="rId28"/>
  </p:sldLayoutIdLst>
  <p:txStyles>
    <p:titleStyle>
      <a:lvl1pPr marL="0" marR="0" lvl="0" indent="0" algn="l" defTabSz="676747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3256" b="0" i="0" u="none" strike="noStrike" kern="1200" cap="none" spc="0" baseline="0">
          <a:solidFill>
            <a:srgbClr val="000000"/>
          </a:solidFill>
          <a:uFillTx/>
          <a:latin typeface="Aptos Display"/>
        </a:defRPr>
      </a:lvl1pPr>
    </p:titleStyle>
    <p:bodyStyle>
      <a:lvl1pPr marL="169191" marR="0" lvl="0" indent="-169191" algn="l" defTabSz="676747" rtl="0" fontAlgn="auto" hangingPunct="1">
        <a:lnSpc>
          <a:spcPct val="90000"/>
        </a:lnSpc>
        <a:spcBef>
          <a:spcPts val="740"/>
        </a:spcBef>
        <a:spcAft>
          <a:spcPts val="0"/>
        </a:spcAft>
        <a:buSzPct val="100000"/>
        <a:buFont typeface="Arial" pitchFamily="34"/>
        <a:buChar char="•"/>
        <a:tabLst/>
        <a:defRPr lang="fr-FR" sz="2072" b="0" i="0" u="none" strike="noStrike" kern="1200" cap="none" spc="0" baseline="0">
          <a:solidFill>
            <a:srgbClr val="000000"/>
          </a:solidFill>
          <a:uFillTx/>
          <a:latin typeface="Aptos"/>
        </a:defRPr>
      </a:lvl1pPr>
      <a:lvl2pPr marL="507565" marR="0" lvl="1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776" b="0" i="0" u="none" strike="noStrike" kern="1200" cap="none" spc="0" baseline="0">
          <a:solidFill>
            <a:srgbClr val="000000"/>
          </a:solidFill>
          <a:uFillTx/>
          <a:latin typeface="Aptos"/>
        </a:defRPr>
      </a:lvl2pPr>
      <a:lvl3pPr marL="845929" marR="0" lvl="2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480" b="0" i="0" u="none" strike="noStrike" kern="1200" cap="none" spc="0" baseline="0">
          <a:solidFill>
            <a:srgbClr val="000000"/>
          </a:solidFill>
          <a:uFillTx/>
          <a:latin typeface="Aptos"/>
        </a:defRPr>
      </a:lvl3pPr>
      <a:lvl4pPr marL="1184303" marR="0" lvl="3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4pPr>
      <a:lvl5pPr marL="1522686" marR="0" lvl="4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F2D9C8-6101-7D0C-C1DA-75B630E4D23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5265" y="368000"/>
            <a:ext cx="5836980" cy="13359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fr-FR"/>
              <a:t>Accélérateur EMERGENCE  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1BE09-C36C-DD04-5223-13059604F6A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5265" y="1839992"/>
            <a:ext cx="5836980" cy="43855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26049-8814-DF7C-F600-438ACD75C85A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65265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3F0C3448-8E23-43D5-AFD6-5C71FBE9D96D}" type="datetime1">
              <a:rPr lang="fr-FR"/>
              <a:pPr lvl="0"/>
              <a:t>23/06/2025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4A3463-677F-8966-F6E1-A01D3C32BBC5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2241743" y="6406377"/>
            <a:ext cx="2284034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9BDDA-AC85-0A3A-3893-89CECBFF836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4779559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EF526D3C-4D52-4C9D-98D4-18C9EB48D95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61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709" r:id="rId5"/>
    <p:sldLayoutId id="2147483687" r:id="rId6"/>
    <p:sldLayoutId id="2147483688" r:id="rId7"/>
    <p:sldLayoutId id="2147483708" r:id="rId8"/>
    <p:sldLayoutId id="2147483689" r:id="rId9"/>
    <p:sldLayoutId id="2147483715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716" r:id="rId16"/>
    <p:sldLayoutId id="2147483695" r:id="rId17"/>
    <p:sldLayoutId id="2147483712" r:id="rId18"/>
    <p:sldLayoutId id="2147483696" r:id="rId19"/>
    <p:sldLayoutId id="2147483713" r:id="rId20"/>
    <p:sldLayoutId id="2147483697" r:id="rId21"/>
    <p:sldLayoutId id="2147483714" r:id="rId22"/>
    <p:sldLayoutId id="2147483698" r:id="rId23"/>
    <p:sldLayoutId id="2147483699" r:id="rId24"/>
    <p:sldLayoutId id="2147483700" r:id="rId25"/>
    <p:sldLayoutId id="2147483701" r:id="rId26"/>
    <p:sldLayoutId id="2147483702" r:id="rId27"/>
    <p:sldLayoutId id="2147483703" r:id="rId28"/>
  </p:sldLayoutIdLst>
  <p:txStyles>
    <p:titleStyle>
      <a:lvl1pPr marL="0" marR="0" lvl="0" indent="0" algn="l" defTabSz="676747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3256" b="0" i="0" u="none" strike="noStrike" kern="1200" cap="none" spc="0" baseline="0">
          <a:solidFill>
            <a:srgbClr val="000000"/>
          </a:solidFill>
          <a:uFillTx/>
          <a:latin typeface="Aptos Display"/>
        </a:defRPr>
      </a:lvl1pPr>
    </p:titleStyle>
    <p:bodyStyle>
      <a:lvl1pPr marL="169191" marR="0" lvl="0" indent="-169191" algn="l" defTabSz="676747" rtl="0" fontAlgn="auto" hangingPunct="1">
        <a:lnSpc>
          <a:spcPct val="90000"/>
        </a:lnSpc>
        <a:spcBef>
          <a:spcPts val="740"/>
        </a:spcBef>
        <a:spcAft>
          <a:spcPts val="0"/>
        </a:spcAft>
        <a:buSzPct val="100000"/>
        <a:buFont typeface="Arial" pitchFamily="34"/>
        <a:buChar char="•"/>
        <a:tabLst/>
        <a:defRPr lang="fr-FR" sz="2072" b="0" i="0" u="none" strike="noStrike" kern="1200" cap="none" spc="0" baseline="0">
          <a:solidFill>
            <a:srgbClr val="000000"/>
          </a:solidFill>
          <a:uFillTx/>
          <a:latin typeface="Aptos"/>
        </a:defRPr>
      </a:lvl1pPr>
      <a:lvl2pPr marL="507565" marR="0" lvl="1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776" b="0" i="0" u="none" strike="noStrike" kern="1200" cap="none" spc="0" baseline="0">
          <a:solidFill>
            <a:srgbClr val="000000"/>
          </a:solidFill>
          <a:uFillTx/>
          <a:latin typeface="Aptos"/>
        </a:defRPr>
      </a:lvl2pPr>
      <a:lvl3pPr marL="845929" marR="0" lvl="2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480" b="0" i="0" u="none" strike="noStrike" kern="1200" cap="none" spc="0" baseline="0">
          <a:solidFill>
            <a:srgbClr val="000000"/>
          </a:solidFill>
          <a:uFillTx/>
          <a:latin typeface="Aptos"/>
        </a:defRPr>
      </a:lvl3pPr>
      <a:lvl4pPr marL="1184303" marR="0" lvl="3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4pPr>
      <a:lvl5pPr marL="1522686" marR="0" lvl="4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1AD3741-2B27-F82C-0019-6266B8628004}"/>
              </a:ext>
            </a:extLst>
          </p:cNvPr>
          <p:cNvSpPr/>
          <p:nvPr/>
        </p:nvSpPr>
        <p:spPr>
          <a:xfrm>
            <a:off x="1147828" y="1420130"/>
            <a:ext cx="4122468" cy="3801567"/>
          </a:xfrm>
          <a:prstGeom prst="rect">
            <a:avLst/>
          </a:prstGeom>
          <a:solidFill>
            <a:schemeClr val="bg1"/>
          </a:solidFill>
          <a:ln w="38100">
            <a:solidFill>
              <a:srgbClr val="C8376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F4838F-A95F-3BD7-155D-AFC0A790C20E}"/>
              </a:ext>
            </a:extLst>
          </p:cNvPr>
          <p:cNvSpPr/>
          <p:nvPr/>
        </p:nvSpPr>
        <p:spPr>
          <a:xfrm rot="21034327">
            <a:off x="803370" y="1263327"/>
            <a:ext cx="1962614" cy="471351"/>
          </a:xfrm>
          <a:prstGeom prst="rect">
            <a:avLst/>
          </a:prstGeom>
          <a:solidFill>
            <a:srgbClr val="C83764"/>
          </a:solidFill>
          <a:ln>
            <a:solidFill>
              <a:srgbClr val="C8376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>
                <a:latin typeface="Barlow" panose="00000500000000000000" pitchFamily="2" charset="0"/>
              </a:rPr>
              <a:t>AXE 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37D61DB-9973-6B58-D518-6A9F9EC92FFC}"/>
              </a:ext>
            </a:extLst>
          </p:cNvPr>
          <p:cNvSpPr txBox="1"/>
          <p:nvPr/>
        </p:nvSpPr>
        <p:spPr>
          <a:xfrm>
            <a:off x="1257653" y="2036975"/>
            <a:ext cx="3934585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Barlow" panose="00000500000000000000" pitchFamily="2" charset="0"/>
              </a:rPr>
              <a:t>Accompagnement renforcé</a:t>
            </a:r>
          </a:p>
          <a:p>
            <a:endParaRPr lang="fr-FR" sz="1600" dirty="0">
              <a:latin typeface="Barlow" panose="00000500000000000000" pitchFamily="2" charset="0"/>
            </a:endParaRPr>
          </a:p>
          <a:p>
            <a:r>
              <a:rPr lang="fr-FR" sz="1600" dirty="0">
                <a:latin typeface="Barlow" panose="00000500000000000000" pitchFamily="2" charset="0"/>
              </a:rPr>
              <a:t>Logos à faire figurer en complément du logo du dispositif et du logo EQ30 :</a:t>
            </a:r>
          </a:p>
          <a:p>
            <a:endParaRPr lang="fr-FR" sz="1600" dirty="0">
              <a:latin typeface="Barlow" panose="00000500000000000000" pitchFamily="2" charset="0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sz="1600" b="1" dirty="0">
                <a:solidFill>
                  <a:srgbClr val="00000D"/>
                </a:solidFill>
                <a:latin typeface="Barlow" panose="00000500000000000000" pitchFamily="2" charset="0"/>
              </a:rPr>
              <a:t>Ministère de l’Économie, des Finances et de la Souveraineté Industrielles et Numériques</a:t>
            </a:r>
            <a:r>
              <a:rPr lang="fr-FR" sz="1200" dirty="0">
                <a:solidFill>
                  <a:srgbClr val="00000D"/>
                </a:solidFill>
                <a:latin typeface="Barlow" panose="00000500000000000000" pitchFamily="2" charset="0"/>
              </a:rPr>
              <a:t> (ou le logo de République Française suffit)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sz="1600" b="1" dirty="0">
                <a:solidFill>
                  <a:srgbClr val="00000D"/>
                </a:solidFill>
                <a:latin typeface="Barlow" panose="00000500000000000000" pitchFamily="2" charset="0"/>
              </a:rPr>
              <a:t> Bpifrance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sz="1600" b="1" dirty="0">
                <a:solidFill>
                  <a:srgbClr val="00000D"/>
                </a:solidFill>
                <a:latin typeface="Barlow" panose="00000500000000000000" pitchFamily="2" charset="0"/>
              </a:rPr>
              <a:t>Logo EQ2030 </a:t>
            </a:r>
          </a:p>
        </p:txBody>
      </p:sp>
    </p:spTree>
    <p:extLst>
      <p:ext uri="{BB962C8B-B14F-4D97-AF65-F5344CB8AC3E}">
        <p14:creationId xmlns:p14="http://schemas.microsoft.com/office/powerpoint/2010/main" val="153079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DFCFF2-E283-EDBA-A420-9FAD6355BB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apture d’écran, Police, Graphique, texte&#10;&#10;Le contenu généré par l’IA peut être incorrect.">
            <a:extLst>
              <a:ext uri="{FF2B5EF4-FFF2-40B4-BE49-F238E27FC236}">
                <a16:creationId xmlns:a16="http://schemas.microsoft.com/office/drawing/2014/main" id="{9F473379-36FE-D2DF-43BC-E631ACD072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565" y="736290"/>
            <a:ext cx="1763011" cy="95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288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283E67-23F9-7F57-5E03-6823BF8298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apture d’écran, Police, Graphique, texte&#10;&#10;Le contenu généré par l’IA peut être incorrect.">
            <a:extLst>
              <a:ext uri="{FF2B5EF4-FFF2-40B4-BE49-F238E27FC236}">
                <a16:creationId xmlns:a16="http://schemas.microsoft.com/office/drawing/2014/main" id="{B17B27F0-195A-1FD4-8A39-E346E5B9E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951" y="0"/>
            <a:ext cx="1193140" cy="64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658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938CF-616E-D3C1-EC01-281947BA68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>
            <a:extLst>
              <a:ext uri="{FF2B5EF4-FFF2-40B4-BE49-F238E27FC236}">
                <a16:creationId xmlns:a16="http://schemas.microsoft.com/office/drawing/2014/main" id="{41EDBB8D-4AC9-45DB-3E96-AAA74BC34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343" y="832104"/>
            <a:ext cx="1914825" cy="1037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109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apture d’écran, Police, Graphique, texte&#10;&#10;Le contenu généré par l’IA peut être incorrect.">
            <a:extLst>
              <a:ext uri="{FF2B5EF4-FFF2-40B4-BE49-F238E27FC236}">
                <a16:creationId xmlns:a16="http://schemas.microsoft.com/office/drawing/2014/main" id="{B7168963-F80F-C68A-3AA5-01EF4C7192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615" y="-109728"/>
            <a:ext cx="1450109" cy="78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095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E2441893-B099-99E7-5CF3-5415955391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248" y="735457"/>
            <a:ext cx="3317077" cy="1797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877876"/>
      </p:ext>
    </p:extLst>
  </p:cSld>
  <p:clrMapOvr>
    <a:masterClrMapping/>
  </p:clrMapOvr>
</p:sld>
</file>

<file path=ppt/theme/theme1.xml><?xml version="1.0" encoding="utf-8"?>
<a:theme xmlns:a="http://schemas.openxmlformats.org/drawingml/2006/main" name="Acc EMERGENCE 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Acc EMERGENCE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49922e3-8989-40d0-97ac-05ace0dc240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CE5FFBEF1D144BB195940A00D3CC7A" ma:contentTypeVersion="11" ma:contentTypeDescription="Crée un document." ma:contentTypeScope="" ma:versionID="8bd9d97e45e42951029179479de6bd33">
  <xsd:schema xmlns:xsd="http://www.w3.org/2001/XMLSchema" xmlns:xs="http://www.w3.org/2001/XMLSchema" xmlns:p="http://schemas.microsoft.com/office/2006/metadata/properties" xmlns:ns3="749922e3-8989-40d0-97ac-05ace0dc2405" targetNamespace="http://schemas.microsoft.com/office/2006/metadata/properties" ma:root="true" ma:fieldsID="0e7dbb4d9c2c578aec47fbd044b791c4" ns3:_="">
    <xsd:import namespace="749922e3-8989-40d0-97ac-05ace0dc2405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9922e3-8989-40d0-97ac-05ace0dc2405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7" nillable="true" ma:displayName="_activity" ma:hidden="true" ma:internalName="_activity">
      <xsd:simpleType>
        <xsd:restriction base="dms:Note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7B12AD-C651-4117-991D-9B9D54305B7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395B19C-6FA0-4AEE-8BF7-D5438CEE41C0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749922e3-8989-40d0-97ac-05ace0dc2405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2A97C7D-56A1-43E4-82F9-8EC135E0DF48}">
  <ds:schemaRefs>
    <ds:schemaRef ds:uri="749922e3-8989-40d0-97ac-05ace0dc240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Office%20Theme</Template>
  <TotalTime>4</TotalTime>
  <Words>45</Words>
  <Application>Microsoft Office PowerPoint</Application>
  <PresentationFormat>Personnalisé</PresentationFormat>
  <Paragraphs>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14" baseType="lpstr">
      <vt:lpstr>Aptos</vt:lpstr>
      <vt:lpstr>Aptos Display</vt:lpstr>
      <vt:lpstr>Arial</vt:lpstr>
      <vt:lpstr>Barlow</vt:lpstr>
      <vt:lpstr>Calibri</vt:lpstr>
      <vt:lpstr>Wingdings</vt:lpstr>
      <vt:lpstr>Acc EMERGENCE </vt:lpstr>
      <vt:lpstr>1_Acc EMERGENCE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Charlene MARTINEAU</dc:creator>
  <cp:lastModifiedBy>Charlene MARTINEAU</cp:lastModifiedBy>
  <cp:revision>3</cp:revision>
  <dcterms:created xsi:type="dcterms:W3CDTF">2025-02-03T17:14:27Z</dcterms:created>
  <dcterms:modified xsi:type="dcterms:W3CDTF">2025-06-23T08:54:36Z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0x010100D6CE5FFBEF1D144BB195940A00D3CC7A</vt:lpwstr>
  </property>
  <property fmtid="{D5CDD505-2E9C-101B-9397-08002B2CF9AE}" pid="3" name="MSIP_Label_a0047106-7be7-42ed-afbf-6caa40399d1e_Enabled">
    <vt:lpwstr>true</vt:lpwstr>
  </property>
  <property fmtid="{D5CDD505-2E9C-101B-9397-08002B2CF9AE}" pid="4" name="MSIP_Label_a0047106-7be7-42ed-afbf-6caa40399d1e_SetDate">
    <vt:lpwstr>2025-02-25T13:54:08Z</vt:lpwstr>
  </property>
  <property fmtid="{D5CDD505-2E9C-101B-9397-08002B2CF9AE}" pid="5" name="MSIP_Label_a0047106-7be7-42ed-afbf-6caa40399d1e_Method">
    <vt:lpwstr>Privileged</vt:lpwstr>
  </property>
  <property fmtid="{D5CDD505-2E9C-101B-9397-08002B2CF9AE}" pid="6" name="MSIP_Label_a0047106-7be7-42ed-afbf-6caa40399d1e_Name">
    <vt:lpwstr>C0 - Public</vt:lpwstr>
  </property>
  <property fmtid="{D5CDD505-2E9C-101B-9397-08002B2CF9AE}" pid="7" name="MSIP_Label_a0047106-7be7-42ed-afbf-6caa40399d1e_SiteId">
    <vt:lpwstr>1fbeb981-82a8-4cd1-8a51-a83806530676</vt:lpwstr>
  </property>
  <property fmtid="{D5CDD505-2E9C-101B-9397-08002B2CF9AE}" pid="8" name="MSIP_Label_a0047106-7be7-42ed-afbf-6caa40399d1e_ActionId">
    <vt:lpwstr>6ddba6f3-a224-4fcf-8155-ac531f2fb5df</vt:lpwstr>
  </property>
  <property fmtid="{D5CDD505-2E9C-101B-9397-08002B2CF9AE}" pid="9" name="MSIP_Label_a0047106-7be7-42ed-afbf-6caa40399d1e_ContentBits">
    <vt:lpwstr>0</vt:lpwstr>
  </property>
  <property fmtid="{D5CDD505-2E9C-101B-9397-08002B2CF9AE}" pid="10" name="MSIP_Label_a0047106-7be7-42ed-afbf-6caa40399d1e_Tag">
    <vt:lpwstr>10, 0, 1, 1</vt:lpwstr>
  </property>
</Properties>
</file>