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7" r:id="rId2"/>
    <p:sldId id="275" r:id="rId3"/>
    <p:sldId id="270" r:id="rId4"/>
    <p:sldId id="278" r:id="rId5"/>
    <p:sldId id="277" r:id="rId6"/>
    <p:sldId id="274" r:id="rId7"/>
    <p:sldId id="27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00"/>
    <a:srgbClr val="001D41"/>
    <a:srgbClr val="54A3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DE79D1-B6AF-486C-837F-42D5EB7987D1}" v="150" dt="2024-08-01T16:31:40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1"/>
    <p:restoredTop sz="94694"/>
  </p:normalViewPr>
  <p:slideViewPr>
    <p:cSldViewPr snapToGrid="0">
      <p:cViewPr varScale="1">
        <p:scale>
          <a:sx n="59" d="100"/>
          <a:sy n="59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B5D09-0241-2941-98BF-A3241AC48B8B}" type="datetimeFigureOut">
              <a:rPr lang="fr-FR" smtClean="0"/>
              <a:t>02/08/2024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9F78C-D56E-F444-ABE6-61BC7D35F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093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D256A5-B32E-7B56-4E44-66ED1BCE18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4638" y="6327261"/>
            <a:ext cx="2743200" cy="28286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C0FFEB9D-248D-8C44-9E90-50522ACC850C}" type="datetimeFigureOut">
              <a:rPr lang="fr-FR" smtClean="0"/>
              <a:pPr/>
              <a:t>02/08/2024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72E0E9-A759-BCDE-0860-08F08B78B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3341" y="6304203"/>
            <a:ext cx="509016" cy="3607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B8965007-FFC7-204A-B0AB-9C2B4BFEC27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9C01ADA-F3CB-0E9C-2AFD-12A3A6AA80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39580" y="366324"/>
            <a:ext cx="1793657" cy="839778"/>
          </a:xfrm>
          <a:prstGeom prst="rect">
            <a:avLst/>
          </a:prstGeom>
        </p:spPr>
      </p:pic>
      <p:pic>
        <p:nvPicPr>
          <p:cNvPr id="8" name="Image 7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B0C68AE3-A374-F520-3ACB-3EA33CFA4C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756" y="324426"/>
            <a:ext cx="1677493" cy="957176"/>
          </a:xfrm>
          <a:prstGeom prst="rect">
            <a:avLst/>
          </a:prstGeom>
        </p:spPr>
      </p:pic>
      <p:pic>
        <p:nvPicPr>
          <p:cNvPr id="9" name="Image 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8546932A-F29C-A678-FEF1-39E4852B04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38" y="366658"/>
            <a:ext cx="1677494" cy="1005185"/>
          </a:xfrm>
          <a:prstGeom prst="rect">
            <a:avLst/>
          </a:prstGeom>
        </p:spPr>
      </p:pic>
      <p:pic>
        <p:nvPicPr>
          <p:cNvPr id="10" name="Image 9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7168676-0EB3-A972-ADE8-590D22F248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052" y="616432"/>
            <a:ext cx="1829302" cy="3731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0D6A36-7645-6DE5-69E0-E964C02FCBC2}"/>
              </a:ext>
            </a:extLst>
          </p:cNvPr>
          <p:cNvSpPr/>
          <p:nvPr userDrawn="1"/>
        </p:nvSpPr>
        <p:spPr>
          <a:xfrm>
            <a:off x="97971" y="97971"/>
            <a:ext cx="11985171" cy="6629400"/>
          </a:xfrm>
          <a:prstGeom prst="rect">
            <a:avLst/>
          </a:prstGeom>
          <a:noFill/>
          <a:ln w="2540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1951422-7BA7-ADDC-D24F-E4A31C6363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00266" y="1834620"/>
            <a:ext cx="7861183" cy="2315869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EE4B4736-6229-92C6-579E-893F6334E946}"/>
              </a:ext>
            </a:extLst>
          </p:cNvPr>
          <p:cNvGrpSpPr/>
          <p:nvPr userDrawn="1"/>
        </p:nvGrpSpPr>
        <p:grpSpPr>
          <a:xfrm>
            <a:off x="-27832" y="4546734"/>
            <a:ext cx="12286638" cy="2311266"/>
            <a:chOff x="-27832" y="4546734"/>
            <a:chExt cx="12286638" cy="2311266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52F773D-3FA8-951D-74E9-19C580E0FE2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AB80F5B2-0E30-26B6-D617-7E36E049370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3B41E197-CC1F-B399-AFBC-4E1B4B5721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DF635DE-9026-F45D-C8E1-C79F97F676E2}"/>
                </a:ext>
              </a:extLst>
            </p:cNvPr>
            <p:cNvCxnSpPr/>
            <p:nvPr userDrawn="1"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A268F0FF-1047-9552-FC71-C5C4CD6E821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8F72E55-C09D-9B2F-AAE1-0A1590B0F04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61885A05-7B1D-A481-6ADD-D5483E4FBC8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094CAC2C-A342-56B5-244A-1E084A2ADB8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18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21">
            <a:extLst>
              <a:ext uri="{FF2B5EF4-FFF2-40B4-BE49-F238E27FC236}">
                <a16:creationId xmlns:a16="http://schemas.microsoft.com/office/drawing/2014/main" id="{2B093BA4-D30B-EFB9-75D9-846F47E12864}"/>
              </a:ext>
            </a:extLst>
          </p:cNvPr>
          <p:cNvSpPr txBox="1">
            <a:spLocks/>
          </p:cNvSpPr>
          <p:nvPr userDrawn="1"/>
        </p:nvSpPr>
        <p:spPr>
          <a:xfrm>
            <a:off x="502235" y="1550289"/>
            <a:ext cx="657071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8000" b="1" kern="1200" dirty="0">
                <a:solidFill>
                  <a:srgbClr val="54A3DA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28" name="Espace réservé de la date 3">
            <a:extLst>
              <a:ext uri="{FF2B5EF4-FFF2-40B4-BE49-F238E27FC236}">
                <a16:creationId xmlns:a16="http://schemas.microsoft.com/office/drawing/2014/main" id="{27B35A00-06C5-FC70-9E79-5E6F2A3A2DD3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1414638" y="6327261"/>
            <a:ext cx="2743200" cy="28286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C0FFEB9D-248D-8C44-9E90-50522ACC850C}" type="datetimeFigureOut">
              <a:rPr lang="fr-FR" smtClean="0"/>
              <a:pPr/>
              <a:t>02/08/2024</a:t>
            </a:fld>
            <a:endParaRPr lang="fr-FR" dirty="0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290CF51D-BC00-A89E-7343-47DE0F523FD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473341" y="6304203"/>
            <a:ext cx="509016" cy="3607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B8965007-FFC7-204A-B0AB-9C2B4BFEC27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A5967D6-A6AB-725B-63C0-579A2C561EA1}"/>
              </a:ext>
            </a:extLst>
          </p:cNvPr>
          <p:cNvSpPr/>
          <p:nvPr userDrawn="1"/>
        </p:nvSpPr>
        <p:spPr>
          <a:xfrm>
            <a:off x="97971" y="97971"/>
            <a:ext cx="11985171" cy="6629400"/>
          </a:xfrm>
          <a:prstGeom prst="rect">
            <a:avLst/>
          </a:prstGeom>
          <a:noFill/>
          <a:ln w="2540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35D08390-2EB5-1737-7828-EB57379452C6}"/>
              </a:ext>
            </a:extLst>
          </p:cNvPr>
          <p:cNvGrpSpPr/>
          <p:nvPr userDrawn="1"/>
        </p:nvGrpSpPr>
        <p:grpSpPr>
          <a:xfrm>
            <a:off x="-27832" y="4546734"/>
            <a:ext cx="12286638" cy="2311266"/>
            <a:chOff x="-27832" y="4546734"/>
            <a:chExt cx="12286638" cy="23112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C8C219ED-D41D-D26D-772E-BCC7B7179DB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C7B45652-698A-BE6A-8724-1A816ED17AB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3B626C-3FE6-3053-9B02-3BDCB45A1C1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F12365C-3289-8877-57D0-3796E077CB28}"/>
                </a:ext>
              </a:extLst>
            </p:cNvPr>
            <p:cNvCxnSpPr/>
            <p:nvPr userDrawn="1"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DC51C58C-5EEB-E593-6DE7-51B167325A8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62FD7CE6-3E2E-D06E-3154-AE442CA7B3D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E93439-9C8D-74F2-4470-72EDDBAFA20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9DF6F54-C83A-1E31-11FD-901E4535D06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Image 49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F8B56FEA-A468-ECBE-5A06-42710FA9D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51" name="Image 50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EDD32F84-1857-52BB-2BAC-BEA5B884E5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52" name="Image 51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E7D525BC-8C14-DEDF-A397-49ABDBD9E8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53" name="Image 52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CD6966-A567-FAC0-E630-9566BF2D20F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54" name="Image 5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7427BB2-8B87-66FC-40FB-B30C22B1A4E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60" name="Espace réservé du texte 59">
            <a:extLst>
              <a:ext uri="{FF2B5EF4-FFF2-40B4-BE49-F238E27FC236}">
                <a16:creationId xmlns:a16="http://schemas.microsoft.com/office/drawing/2014/main" id="{D5A6A4B2-CC6D-94C2-E4F7-0332309B3C0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08538" y="1804988"/>
            <a:ext cx="5345112" cy="3919537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lang="fr-FR" sz="2400" b="1" kern="1200" dirty="0" smtClean="0">
                <a:solidFill>
                  <a:srgbClr val="FFCD00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>
              <a:defRPr sz="2000">
                <a:solidFill>
                  <a:srgbClr val="FFCD00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89210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4E1E71-0130-F715-7AE6-46E63B53BC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8" name="Image 7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50F7DB68-CCA2-DEEF-FCFD-FA6678140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9" name="Image 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89901A86-4641-D5C7-A7E8-569235A6B6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10" name="Image 9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B584042-6D94-B81C-9DF3-F86D4540710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63B97DF-0E4C-914E-E3AF-A41E5EE7E240}"/>
              </a:ext>
            </a:extLst>
          </p:cNvPr>
          <p:cNvSpPr/>
          <p:nvPr userDrawn="1"/>
        </p:nvSpPr>
        <p:spPr>
          <a:xfrm>
            <a:off x="97971" y="97971"/>
            <a:ext cx="11985171" cy="6629400"/>
          </a:xfrm>
          <a:prstGeom prst="rect">
            <a:avLst/>
          </a:prstGeom>
          <a:noFill/>
          <a:ln w="2540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DF012B8-B119-3364-3B76-7AF5CED9F9DC}"/>
              </a:ext>
            </a:extLst>
          </p:cNvPr>
          <p:cNvCxnSpPr>
            <a:cxnSpLocks/>
          </p:cNvCxnSpPr>
          <p:nvPr userDrawn="1"/>
        </p:nvCxnSpPr>
        <p:spPr>
          <a:xfrm flipV="1">
            <a:off x="430187" y="5310059"/>
            <a:ext cx="1390664" cy="1383371"/>
          </a:xfrm>
          <a:prstGeom prst="line">
            <a:avLst/>
          </a:prstGeom>
          <a:ln w="120650">
            <a:solidFill>
              <a:srgbClr val="FFCD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276BC22-CFBD-3893-BE2E-D0B99CB5AAD2}"/>
              </a:ext>
            </a:extLst>
          </p:cNvPr>
          <p:cNvCxnSpPr>
            <a:cxnSpLocks/>
          </p:cNvCxnSpPr>
          <p:nvPr userDrawn="1"/>
        </p:nvCxnSpPr>
        <p:spPr>
          <a:xfrm flipV="1">
            <a:off x="873792" y="5724584"/>
            <a:ext cx="989511" cy="968846"/>
          </a:xfrm>
          <a:prstGeom prst="line">
            <a:avLst/>
          </a:prstGeom>
          <a:ln w="38100">
            <a:solidFill>
              <a:srgbClr val="FFCD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D307437-88E4-8112-F63A-A67C716B3F8F}"/>
              </a:ext>
            </a:extLst>
          </p:cNvPr>
          <p:cNvCxnSpPr>
            <a:cxnSpLocks/>
          </p:cNvCxnSpPr>
          <p:nvPr userDrawn="1"/>
        </p:nvCxnSpPr>
        <p:spPr>
          <a:xfrm flipV="1">
            <a:off x="320244" y="5208737"/>
            <a:ext cx="618864" cy="615878"/>
          </a:xfrm>
          <a:prstGeom prst="line">
            <a:avLst/>
          </a:prstGeom>
          <a:ln w="25400">
            <a:solidFill>
              <a:srgbClr val="54A3D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EED968C2-E10E-2D97-49F1-6DCFACE7DE43}"/>
              </a:ext>
            </a:extLst>
          </p:cNvPr>
          <p:cNvCxnSpPr/>
          <p:nvPr userDrawn="1"/>
        </p:nvCxnSpPr>
        <p:spPr>
          <a:xfrm flipV="1">
            <a:off x="1063358" y="4774404"/>
            <a:ext cx="1536908" cy="15528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E47C1C7-F6D5-E86E-91A6-B1DAB5C2BCCD}"/>
              </a:ext>
            </a:extLst>
          </p:cNvPr>
          <p:cNvCxnSpPr>
            <a:cxnSpLocks/>
          </p:cNvCxnSpPr>
          <p:nvPr userDrawn="1"/>
        </p:nvCxnSpPr>
        <p:spPr>
          <a:xfrm flipV="1">
            <a:off x="-27832" y="5353344"/>
            <a:ext cx="530067" cy="5054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5612125-DE7D-607F-044D-A2E4F26E9137}"/>
              </a:ext>
            </a:extLst>
          </p:cNvPr>
          <p:cNvCxnSpPr>
            <a:cxnSpLocks/>
          </p:cNvCxnSpPr>
          <p:nvPr userDrawn="1"/>
        </p:nvCxnSpPr>
        <p:spPr>
          <a:xfrm flipV="1">
            <a:off x="10686553" y="4546734"/>
            <a:ext cx="1572253" cy="1566506"/>
          </a:xfrm>
          <a:prstGeom prst="line">
            <a:avLst/>
          </a:prstGeom>
          <a:ln w="101600">
            <a:solidFill>
              <a:srgbClr val="54A3D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2D16B8C-443B-6B69-41E4-0AD6E295B1F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036410" y="5805301"/>
            <a:ext cx="436269" cy="436473"/>
          </a:xfrm>
          <a:prstGeom prst="line">
            <a:avLst/>
          </a:prstGeom>
          <a:ln w="25400">
            <a:solidFill>
              <a:srgbClr val="FFCD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22DF913-E57E-2300-AC10-5E4666E1C82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686553" y="5329987"/>
            <a:ext cx="1505447" cy="1528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83775EDC-20D9-7B23-C9DB-9DBD176297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2" name="Titre 21">
            <a:extLst>
              <a:ext uri="{FF2B5EF4-FFF2-40B4-BE49-F238E27FC236}">
                <a16:creationId xmlns:a16="http://schemas.microsoft.com/office/drawing/2014/main" id="{BFC8FD53-E970-3410-21C5-AD03F7DD24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3720" y="2421890"/>
            <a:ext cx="6570712" cy="1325563"/>
          </a:xfrm>
          <a:prstGeom prst="rect">
            <a:avLst/>
          </a:prstGeom>
        </p:spPr>
        <p:txBody>
          <a:bodyPr/>
          <a:lstStyle>
            <a:lvl1pPr>
              <a:defRPr lang="fr-FR" sz="8000" b="1" kern="1200" dirty="0">
                <a:solidFill>
                  <a:srgbClr val="54A3DA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75282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7620C25C-E6B4-011B-61F7-A3FFE45714E9}"/>
              </a:ext>
            </a:extLst>
          </p:cNvPr>
          <p:cNvGrpSpPr/>
          <p:nvPr userDrawn="1"/>
        </p:nvGrpSpPr>
        <p:grpSpPr>
          <a:xfrm>
            <a:off x="-639295" y="5405340"/>
            <a:ext cx="2628098" cy="1919026"/>
            <a:chOff x="-27832" y="4774404"/>
            <a:chExt cx="2628098" cy="191902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9B96D47-E769-D4FD-3437-DDD37BF73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4348593B-F56A-CF73-FE13-376688DD60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D655E53-3426-759E-D2F2-5F85F9432E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D0F3D815-8E7A-4399-C2FA-971C936BC526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83F8696-5EE8-D2B3-B8A8-30BE94A98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AAD0020-2D81-44A6-F908-06561AF8F0ED}"/>
              </a:ext>
            </a:extLst>
          </p:cNvPr>
          <p:cNvGrpSpPr/>
          <p:nvPr userDrawn="1"/>
        </p:nvGrpSpPr>
        <p:grpSpPr>
          <a:xfrm>
            <a:off x="11491225" y="-286383"/>
            <a:ext cx="1572253" cy="2311266"/>
            <a:chOff x="10686553" y="4546734"/>
            <a:chExt cx="1572253" cy="23112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9514196-A0C1-C4B0-B6B9-9F401C6263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0D49148-1489-C0D4-5BDD-66B6C8A63D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E8195AE5-5297-C548-0A89-25A0F222E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age 1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EFC7F02A-6FD3-827D-5407-2D254CDDCC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16" name="Image 15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060044DE-E078-DFC3-6161-9A03A8026A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17" name="Image 16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3714D90-4D45-7D93-99E8-5C61F0E172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18" name="Image 17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C9EF3A0-6545-6ACA-4983-CC98528CCC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19" name="Image 18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2300E67-73D6-5B85-12C6-A01AEEF9165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ABA5E6A5-EAE5-D44B-29BE-016642F4F5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8391" y="2498271"/>
            <a:ext cx="5908675" cy="26946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b="1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1pPr>
            <a:lvl2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2pPr>
            <a:lvl3pPr marL="914400" indent="0">
              <a:buNone/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3pPr>
            <a:lvl4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4pPr>
            <a:lvl5pPr>
              <a:defRPr lang="fr-FR" sz="1800" u="none" strike="noStrike" kern="1200" dirty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1"/>
            <a:r>
              <a:rPr lang="fr-FR" dirty="0"/>
              <a:t>Troisième niveau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F9610C-C5B1-EB68-A583-7C1A0E3CAF89}"/>
              </a:ext>
            </a:extLst>
          </p:cNvPr>
          <p:cNvSpPr/>
          <p:nvPr userDrawn="1"/>
        </p:nvSpPr>
        <p:spPr>
          <a:xfrm>
            <a:off x="521897" y="1258132"/>
            <a:ext cx="2778266" cy="7897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5">
            <a:extLst>
              <a:ext uri="{FF2B5EF4-FFF2-40B4-BE49-F238E27FC236}">
                <a16:creationId xmlns:a16="http://schemas.microsoft.com/office/drawing/2014/main" id="{B29FC4DE-1036-EB06-83DF-CCE438450B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046" y="1344428"/>
            <a:ext cx="3803650" cy="7889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fr-FR" sz="4400" b="1" kern="1200" dirty="0">
                <a:solidFill>
                  <a:srgbClr val="54A3DA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TITRE…</a:t>
            </a:r>
          </a:p>
        </p:txBody>
      </p:sp>
    </p:spTree>
    <p:extLst>
      <p:ext uri="{BB962C8B-B14F-4D97-AF65-F5344CB8AC3E}">
        <p14:creationId xmlns:p14="http://schemas.microsoft.com/office/powerpoint/2010/main" val="69882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7620C25C-E6B4-011B-61F7-A3FFE45714E9}"/>
              </a:ext>
            </a:extLst>
          </p:cNvPr>
          <p:cNvGrpSpPr/>
          <p:nvPr userDrawn="1"/>
        </p:nvGrpSpPr>
        <p:grpSpPr>
          <a:xfrm>
            <a:off x="-639295" y="5405340"/>
            <a:ext cx="2628098" cy="1919026"/>
            <a:chOff x="-27832" y="4774404"/>
            <a:chExt cx="2628098" cy="191902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9B96D47-E769-D4FD-3437-DDD37BF73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4348593B-F56A-CF73-FE13-376688DD60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D655E53-3426-759E-D2F2-5F85F9432E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D0F3D815-8E7A-4399-C2FA-971C936BC526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83F8696-5EE8-D2B3-B8A8-30BE94A98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AAD0020-2D81-44A6-F908-06561AF8F0ED}"/>
              </a:ext>
            </a:extLst>
          </p:cNvPr>
          <p:cNvGrpSpPr/>
          <p:nvPr userDrawn="1"/>
        </p:nvGrpSpPr>
        <p:grpSpPr>
          <a:xfrm>
            <a:off x="11491225" y="-286383"/>
            <a:ext cx="1572253" cy="2311266"/>
            <a:chOff x="10686553" y="4546734"/>
            <a:chExt cx="1572253" cy="23112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9514196-A0C1-C4B0-B6B9-9F401C6263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0D49148-1489-C0D4-5BDD-66B6C8A63D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E8195AE5-5297-C548-0A89-25A0F222E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age 1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EFC7F02A-6FD3-827D-5407-2D254CDDCC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16" name="Image 15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060044DE-E078-DFC3-6161-9A03A8026A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17" name="Image 16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3714D90-4D45-7D93-99E8-5C61F0E172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18" name="Image 17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C9EF3A0-6545-6ACA-4983-CC98528CCC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19" name="Image 18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2300E67-73D6-5B85-12C6-A01AEEF9165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ABA5E6A5-EAE5-D44B-29BE-016642F4F5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1897" y="2341562"/>
            <a:ext cx="3903799" cy="2174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b="1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1pPr>
            <a:lvl2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2pPr>
            <a:lvl3pPr marL="914400" indent="0">
              <a:buNone/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3pPr>
            <a:lvl4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4pPr>
            <a:lvl5pPr>
              <a:defRPr lang="fr-FR" sz="1800" u="none" strike="noStrike" kern="1200" dirty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1"/>
            <a:r>
              <a:rPr lang="fr-FR" dirty="0"/>
              <a:t>Troisième niveau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D428036-9FFA-F6BF-FC9F-A911C04A7B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3750" y="2341878"/>
            <a:ext cx="7135813" cy="38989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029F4A-60D4-1644-B2E3-B022CABAC326}"/>
              </a:ext>
            </a:extLst>
          </p:cNvPr>
          <p:cNvSpPr/>
          <p:nvPr userDrawn="1"/>
        </p:nvSpPr>
        <p:spPr>
          <a:xfrm>
            <a:off x="521897" y="1258132"/>
            <a:ext cx="2778266" cy="7897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25">
            <a:extLst>
              <a:ext uri="{FF2B5EF4-FFF2-40B4-BE49-F238E27FC236}">
                <a16:creationId xmlns:a16="http://schemas.microsoft.com/office/drawing/2014/main" id="{E5A11394-4C3D-7B28-312D-B02149ABE6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046" y="1344428"/>
            <a:ext cx="3803650" cy="7889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fr-FR" sz="4400" b="1" kern="1200" dirty="0">
                <a:solidFill>
                  <a:srgbClr val="54A3DA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TITRE…</a:t>
            </a:r>
          </a:p>
        </p:txBody>
      </p:sp>
    </p:spTree>
    <p:extLst>
      <p:ext uri="{BB962C8B-B14F-4D97-AF65-F5344CB8AC3E}">
        <p14:creationId xmlns:p14="http://schemas.microsoft.com/office/powerpoint/2010/main" val="216721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6AAD0020-2D81-44A6-F908-06561AF8F0ED}"/>
              </a:ext>
            </a:extLst>
          </p:cNvPr>
          <p:cNvGrpSpPr/>
          <p:nvPr userDrawn="1"/>
        </p:nvGrpSpPr>
        <p:grpSpPr>
          <a:xfrm>
            <a:off x="11491225" y="-286383"/>
            <a:ext cx="1572253" cy="2311266"/>
            <a:chOff x="10686553" y="4546734"/>
            <a:chExt cx="1572253" cy="23112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9514196-A0C1-C4B0-B6B9-9F401C6263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0D49148-1489-C0D4-5BDD-66B6C8A63D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E8195AE5-5297-C548-0A89-25A0F222E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age 1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EFC7F02A-6FD3-827D-5407-2D254CDDCC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16" name="Image 15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060044DE-E078-DFC3-6161-9A03A8026A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17" name="Image 16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3714D90-4D45-7D93-99E8-5C61F0E172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18" name="Image 17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C9EF3A0-6545-6ACA-4983-CC98528CCC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19" name="Image 18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2300E67-73D6-5B85-12C6-A01AEEF9165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51F062B-7ACE-6EB4-6897-F7BAC5007CEB}"/>
              </a:ext>
            </a:extLst>
          </p:cNvPr>
          <p:cNvSpPr/>
          <p:nvPr userDrawn="1"/>
        </p:nvSpPr>
        <p:spPr>
          <a:xfrm>
            <a:off x="521897" y="1258132"/>
            <a:ext cx="2778266" cy="7897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ABA5E6A5-EAE5-D44B-29BE-016642F4F5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1897" y="2362447"/>
            <a:ext cx="5454360" cy="3898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b="1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1pPr>
            <a:lvl2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2pPr>
            <a:lvl3pPr marL="914400" indent="0">
              <a:buNone/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3pPr>
            <a:lvl4pPr>
              <a:defRPr lang="fr-FR" sz="1800" u="none" strike="noStrike" kern="1200" dirty="0" smtClean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4pPr>
            <a:lvl5pPr>
              <a:defRPr lang="fr-FR" sz="1800" u="none" strike="noStrike" kern="1200" dirty="0">
                <a:solidFill>
                  <a:srgbClr val="001D41"/>
                </a:solidFill>
                <a:effectLst/>
                <a:latin typeface="Barlow Condense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1"/>
            <a:r>
              <a:rPr lang="fr-FR" dirty="0"/>
              <a:t>Troisième niveau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8061770F-EC5B-170C-A21F-51357C8081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046" y="1344428"/>
            <a:ext cx="3803650" cy="7889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fr-FR" sz="4400" b="1" kern="1200" dirty="0">
                <a:solidFill>
                  <a:srgbClr val="54A3DA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TITRE…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D428036-9FFA-F6BF-FC9F-A911C04A7B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5746" y="2362763"/>
            <a:ext cx="5523818" cy="38989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06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B95EE9F5-57DA-D9BA-5394-CBF3E2E57BD4}"/>
              </a:ext>
            </a:extLst>
          </p:cNvPr>
          <p:cNvGrpSpPr/>
          <p:nvPr userDrawn="1"/>
        </p:nvGrpSpPr>
        <p:grpSpPr>
          <a:xfrm>
            <a:off x="-639295" y="5405340"/>
            <a:ext cx="2628098" cy="1919026"/>
            <a:chOff x="-27832" y="4774404"/>
            <a:chExt cx="2628098" cy="191902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EB32284-FBCC-076E-5AA5-DF48078CA0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FA5A8A23-10C9-6E56-7A0F-01A3CE9256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9B2EE9B4-0837-AE5E-6A87-49DA358C53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53B189E-3BEE-49FD-A4C9-D42CF534A996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79CA0993-ADE9-B824-C0C6-591C4BA2D5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FAA9C2E2-74AD-A557-573E-E2FFA69C702C}"/>
              </a:ext>
            </a:extLst>
          </p:cNvPr>
          <p:cNvGrpSpPr/>
          <p:nvPr userDrawn="1"/>
        </p:nvGrpSpPr>
        <p:grpSpPr>
          <a:xfrm>
            <a:off x="11491225" y="-286383"/>
            <a:ext cx="1572253" cy="2311266"/>
            <a:chOff x="10686553" y="4546734"/>
            <a:chExt cx="1572253" cy="23112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DD5E0DA-6F37-B409-0142-C675A008D9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14EEF6A0-E066-7140-6A73-2B01746801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365BB79-883A-D898-26A2-CE879AAFA7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Image 16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8ED725D-B256-056F-A9B3-EC4958D004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18" name="Image 17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C850BA5F-710D-3E42-C199-DC314A5F0B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19" name="Image 1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865ECA02-B13F-8952-6E8B-5351C5C947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20" name="Image 19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E5069ADC-189F-BF3B-A373-9F56C802774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21" name="Image 20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79C9D10-41BB-3B56-22D8-ABF951C3E26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A0F8123D-7625-01FE-D842-ACA717740F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9876" y="1463300"/>
            <a:ext cx="7993063" cy="44894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31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DBAAB26F-9B6B-7CB4-EB50-A25E00BE40E7}"/>
              </a:ext>
            </a:extLst>
          </p:cNvPr>
          <p:cNvGrpSpPr/>
          <p:nvPr userDrawn="1"/>
        </p:nvGrpSpPr>
        <p:grpSpPr>
          <a:xfrm>
            <a:off x="-639295" y="5405340"/>
            <a:ext cx="2628098" cy="1919026"/>
            <a:chOff x="-27832" y="4774404"/>
            <a:chExt cx="2628098" cy="191902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6E441D21-1E9B-1A57-3C6E-ACCAF69520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CCC7E309-9767-92EE-DBF5-E884A2FCAF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2BD1742-1A4E-8EFA-C586-F6F7DEB1D7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4A9961D9-3361-017B-F3D1-7B8BC3BA8026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6F3C1227-0ED6-36E4-372C-96C75B7156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42A8B4F-48AF-3CD5-A1FC-530B68602FCF}"/>
              </a:ext>
            </a:extLst>
          </p:cNvPr>
          <p:cNvGrpSpPr/>
          <p:nvPr userDrawn="1"/>
        </p:nvGrpSpPr>
        <p:grpSpPr>
          <a:xfrm>
            <a:off x="11491225" y="-286383"/>
            <a:ext cx="1572253" cy="2311266"/>
            <a:chOff x="10686553" y="4546734"/>
            <a:chExt cx="1572253" cy="23112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E7A37E5-D403-DB37-9307-5D3D31FBE6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0982834-41DB-5B7E-23CE-C11BE0D536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819598B-C08D-81F0-C4B8-65FD106C1F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age 1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3E19B4A7-0DE2-EA21-9662-EC5DDCEA90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16" name="Image 15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C603FD93-24A0-E176-1FE1-A4C4DC1B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17" name="Image 16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68CA0E78-2F60-9EC4-D0D5-BECF61BBCD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18" name="Image 17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AB44AEA-B2B4-68B5-B5DB-9BCC100B4A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19" name="Image 18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E0856F8-805A-8CA4-B6A8-FD4D0FA811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  <p:sp>
        <p:nvSpPr>
          <p:cNvPr id="2" name="object 4"/>
          <p:cNvSpPr/>
          <p:nvPr userDrawn="1"/>
        </p:nvSpPr>
        <p:spPr>
          <a:xfrm>
            <a:off x="4420572" y="2222086"/>
            <a:ext cx="2413827" cy="2413827"/>
          </a:xfrm>
          <a:custGeom>
            <a:avLst/>
            <a:gdLst/>
            <a:ahLst/>
            <a:cxnLst/>
            <a:rect l="l" t="t" r="r" b="b"/>
            <a:pathLst>
              <a:path w="4859020" h="4859020">
                <a:moveTo>
                  <a:pt x="4859020" y="0"/>
                </a:moveTo>
                <a:lnTo>
                  <a:pt x="0" y="0"/>
                </a:lnTo>
                <a:lnTo>
                  <a:pt x="0" y="4859020"/>
                </a:lnTo>
                <a:lnTo>
                  <a:pt x="4859020" y="4859020"/>
                </a:lnTo>
                <a:lnTo>
                  <a:pt x="4859020" y="0"/>
                </a:lnTo>
                <a:close/>
              </a:path>
            </a:pathLst>
          </a:custGeom>
          <a:solidFill>
            <a:srgbClr val="011E4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F23E993-B8A9-CCEC-46BE-A3C7851E1F9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503096" y="3963423"/>
            <a:ext cx="1536909" cy="153690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14FD1F1-E202-598B-23E8-6B1F4357C6E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240325" y="2024883"/>
            <a:ext cx="719227" cy="719227"/>
          </a:xfrm>
          <a:prstGeom prst="rect">
            <a:avLst/>
          </a:prstGeom>
        </p:spPr>
      </p:pic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E5E70075-2E49-486E-7D33-663D6A56D6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3012" y="2340864"/>
            <a:ext cx="2053820" cy="210312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6015FF0-829E-9440-DE5F-152A918A41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66255" y="2221869"/>
            <a:ext cx="2752725" cy="1426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800" b="1" kern="1200" dirty="0">
                <a:solidFill>
                  <a:srgbClr val="001D41"/>
                </a:solidFill>
                <a:latin typeface="Barlow Condensed" pitchFamily="2" charset="77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NOM</a:t>
            </a:r>
          </a:p>
          <a:p>
            <a:pPr lvl="0"/>
            <a:r>
              <a:rPr lang="fr-FR" dirty="0"/>
              <a:t>Prénom</a:t>
            </a:r>
          </a:p>
          <a:p>
            <a:pPr lvl="0"/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81736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7C63F62-2645-05CE-BA12-606D83885752}"/>
              </a:ext>
            </a:extLst>
          </p:cNvPr>
          <p:cNvSpPr/>
          <p:nvPr userDrawn="1"/>
        </p:nvSpPr>
        <p:spPr>
          <a:xfrm>
            <a:off x="97971" y="97971"/>
            <a:ext cx="11985171" cy="6629400"/>
          </a:xfrm>
          <a:prstGeom prst="rect">
            <a:avLst/>
          </a:prstGeom>
          <a:noFill/>
          <a:ln w="2540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B3E949A-D218-95CC-6A01-5873927B5AFA}"/>
              </a:ext>
            </a:extLst>
          </p:cNvPr>
          <p:cNvGrpSpPr/>
          <p:nvPr userDrawn="1"/>
        </p:nvGrpSpPr>
        <p:grpSpPr>
          <a:xfrm>
            <a:off x="-27832" y="4546734"/>
            <a:ext cx="12286638" cy="2311266"/>
            <a:chOff x="-27832" y="4546734"/>
            <a:chExt cx="12286638" cy="23112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80AA712D-A99D-B091-BFBA-83C05ADB15F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FD68B426-BD97-09C5-4453-84B707D94BC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EAE7741-7DFB-19D9-3B15-553B36BD14A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9FED15E2-415F-4837-455D-487CEE73FA67}"/>
                </a:ext>
              </a:extLst>
            </p:cNvPr>
            <p:cNvCxnSpPr/>
            <p:nvPr userDrawn="1"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A8AAEFF-9581-62A2-AA0C-36C667E2CF5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9E00FA1D-42B8-8C91-0AF4-34A038DE98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51C06F90-2F9F-98E8-4131-32DCAA51399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63ED7A1-3F86-9757-03FB-AA88AE9EBE0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20C3F0EC-50B5-A534-D52C-E7FA49756FF8}"/>
              </a:ext>
            </a:extLst>
          </p:cNvPr>
          <p:cNvSpPr txBox="1"/>
          <p:nvPr userDrawn="1"/>
        </p:nvSpPr>
        <p:spPr>
          <a:xfrm>
            <a:off x="4347256" y="2369533"/>
            <a:ext cx="3486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olidFill>
                  <a:srgbClr val="54A3DA"/>
                </a:solidFill>
                <a:latin typeface="Barlow Condensed" pitchFamily="2" charset="77"/>
              </a:rPr>
              <a:t>MERCI </a:t>
            </a:r>
          </a:p>
        </p:txBody>
      </p:sp>
      <p:pic>
        <p:nvPicPr>
          <p:cNvPr id="2" name="Image 1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51EBC75-571F-2F7F-927E-60DA28164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618" y="258582"/>
            <a:ext cx="1592125" cy="745422"/>
          </a:xfrm>
          <a:prstGeom prst="rect">
            <a:avLst/>
          </a:prstGeom>
        </p:spPr>
      </p:pic>
      <p:pic>
        <p:nvPicPr>
          <p:cNvPr id="3" name="Image 2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D6EFA910-BD4C-4329-72A0-8CC9161592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3" y="297565"/>
            <a:ext cx="1095957" cy="625352"/>
          </a:xfrm>
          <a:prstGeom prst="rect">
            <a:avLst/>
          </a:prstGeom>
        </p:spPr>
      </p:pic>
      <p:pic>
        <p:nvPicPr>
          <p:cNvPr id="4" name="Image 3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73D06A4D-4692-0EC6-0295-C113AD0844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23" y="297565"/>
            <a:ext cx="1401950" cy="840074"/>
          </a:xfrm>
          <a:prstGeom prst="rect">
            <a:avLst/>
          </a:prstGeom>
        </p:spPr>
      </p:pic>
      <p:pic>
        <p:nvPicPr>
          <p:cNvPr id="5" name="Image 4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3EDC2E9-EC88-F31D-DB2F-944F4AC9F8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0" y="455669"/>
            <a:ext cx="1528822" cy="311867"/>
          </a:xfrm>
          <a:prstGeom prst="rect">
            <a:avLst/>
          </a:prstGeom>
        </p:spPr>
      </p:pic>
      <p:pic>
        <p:nvPicPr>
          <p:cNvPr id="6" name="Image 5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0566069-A7BC-B384-C9DB-7B655CB3F92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86370" y="376377"/>
            <a:ext cx="1855222" cy="54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2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66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5" r:id="rId4"/>
    <p:sldLayoutId id="2147483659" r:id="rId5"/>
    <p:sldLayoutId id="2147483660" r:id="rId6"/>
    <p:sldLayoutId id="2147483651" r:id="rId7"/>
    <p:sldLayoutId id="2147483657" r:id="rId8"/>
    <p:sldLayoutId id="2147483652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47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B45CFEC-E987-1F01-FC02-15DF9FAE398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74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17E06E-6B4A-C89C-3A42-08CFC7D0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4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6554250-1E9D-7B98-CBB4-EEAC5265BD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02D15A-803E-F418-CFA4-8BA53AC22B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68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E87434F-90E1-3A47-D1A2-B00E513003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2E9C2A-0E5D-BFD9-2005-7BDF94035E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238CC736-04AF-42E2-0E8B-3615104359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31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A794E41D-336A-B782-1735-05D38A9D50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B47610-2444-C25B-D161-2608B4F0CD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30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2955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0</Words>
  <Application>Microsoft Office PowerPoint</Application>
  <PresentationFormat>Grand écran</PresentationFormat>
  <Paragraphs>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Arial</vt:lpstr>
      <vt:lpstr>Barlow</vt:lpstr>
      <vt:lpstr>Barlow Condensed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MOINEAU Clara</dc:creator>
  <cp:lastModifiedBy>Mathilde SAUZIERE</cp:lastModifiedBy>
  <cp:revision>4</cp:revision>
  <dcterms:created xsi:type="dcterms:W3CDTF">2024-04-15T10:25:25Z</dcterms:created>
  <dcterms:modified xsi:type="dcterms:W3CDTF">2024-08-02T10:01:53Z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6615553-48f4-466c-a66f-a3bb9a6459c5_Enabled">
    <vt:lpwstr>true</vt:lpwstr>
  </property>
  <property fmtid="{D5CDD505-2E9C-101B-9397-08002B2CF9AE}" pid="3" name="MSIP_Label_26615553-48f4-466c-a66f-a3bb9a6459c5_SetDate">
    <vt:lpwstr>2024-07-24T16:38:33Z</vt:lpwstr>
  </property>
  <property fmtid="{D5CDD505-2E9C-101B-9397-08002B2CF9AE}" pid="4" name="MSIP_Label_26615553-48f4-466c-a66f-a3bb9a6459c5_Method">
    <vt:lpwstr>Standard</vt:lpwstr>
  </property>
  <property fmtid="{D5CDD505-2E9C-101B-9397-08002B2CF9AE}" pid="5" name="MSIP_Label_26615553-48f4-466c-a66f-a3bb9a6459c5_Name">
    <vt:lpwstr>C1 - Interne</vt:lpwstr>
  </property>
  <property fmtid="{D5CDD505-2E9C-101B-9397-08002B2CF9AE}" pid="6" name="MSIP_Label_26615553-48f4-466c-a66f-a3bb9a6459c5_SiteId">
    <vt:lpwstr>1fbeb981-82a8-4cd1-8a51-a83806530676</vt:lpwstr>
  </property>
  <property fmtid="{D5CDD505-2E9C-101B-9397-08002B2CF9AE}" pid="7" name="MSIP_Label_26615553-48f4-466c-a66f-a3bb9a6459c5_ActionId">
    <vt:lpwstr>2ca889cb-d84a-41ed-825c-a3e3b1a0b72b</vt:lpwstr>
  </property>
  <property fmtid="{D5CDD505-2E9C-101B-9397-08002B2CF9AE}" pid="8" name="MSIP_Label_26615553-48f4-466c-a66f-a3bb9a6459c5_ContentBits">
    <vt:lpwstr>0</vt:lpwstr>
  </property>
</Properties>
</file>